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45FE0A-AF87-4B32-B643-90A38915C71E}">
  <a:tblStyle styleId="{5D45FE0A-AF87-4B32-B643-90A38915C7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717ecb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717ecb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d8c8a9ba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d8c8a9ba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8c8a9bb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8c8a9bb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4841f0ba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4841f0ba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8c8a9bb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8c8a9bb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4841f0ba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4841f0ba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4841f0ba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4841f0ba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4841f0ba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4841f0ba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4841f0ba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4841f0ba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d8c8a9b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d8c8a9b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d8c8a9bb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d8c8a9bb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85932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Controlling blood sugar levels - Foundation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FT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Homeostasis and Response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3952400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Ray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8621200" y="4427500"/>
            <a:ext cx="522900" cy="71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229500" y="929613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Ray ate a large bar of chocolate, her insulin levels increased; explain why. [2]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331760" y="48515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276599" y="295800"/>
            <a:ext cx="4797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 - </a:t>
            </a:r>
            <a:r>
              <a:rPr lang="en-GB"/>
              <a:t>Exam style question</a:t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230400" y="944238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Ray ate a large bar of chocolate, her insulin levels increased; explain why. [2]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244085" y="48515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230400" y="1599825"/>
            <a:ext cx="7779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Eating a chocolate bar increases blood glucose concentrations.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230400" y="2297085"/>
            <a:ext cx="7779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pancreas releases insulin into the blood to return the blood glucose levels to normal.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541285" y="47483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3" name="Google Shape;133;p27"/>
          <p:cNvGraphicFramePr/>
          <p:nvPr/>
        </p:nvGraphicFramePr>
        <p:xfrm>
          <a:off x="901269" y="1910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{5D45FE0A-AF87-4B32-B643-90A38915C71E}</a:tableStyleId>
              </a:tblPr>
              <a:tblGrid>
                <a:gridCol w="2021550"/>
                <a:gridCol w="2258350"/>
                <a:gridCol w="31632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glucose levels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high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Releases _____________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Converts glucose into 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releasing 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converting glucose into 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4" name="Google Shape;134;p27"/>
          <p:cNvGraphicFramePr/>
          <p:nvPr/>
        </p:nvGraphicFramePr>
        <p:xfrm>
          <a:off x="769119" y="1016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{5D45FE0A-AF87-4B32-B643-90A38915C71E}</a:tableStyleId>
              </a:tblPr>
              <a:tblGrid>
                <a:gridCol w="2021550"/>
                <a:gridCol w="2258350"/>
                <a:gridCol w="31632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glucose levels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high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Releases _____________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Converts glucose into _____________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releasing 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converting glucose into 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p27"/>
          <p:cNvSpPr/>
          <p:nvPr/>
        </p:nvSpPr>
        <p:spPr>
          <a:xfrm>
            <a:off x="692925" y="445025"/>
            <a:ext cx="2578200" cy="42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458985" y="47483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1" name="Google Shape;141;p28"/>
          <p:cNvGraphicFramePr/>
          <p:nvPr/>
        </p:nvGraphicFramePr>
        <p:xfrm>
          <a:off x="901269" y="1910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{5D45FE0A-AF87-4B32-B643-90A38915C71E}</a:tableStyleId>
              </a:tblPr>
              <a:tblGrid>
                <a:gridCol w="2021550"/>
                <a:gridCol w="2258350"/>
                <a:gridCol w="31632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glucose levels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high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Releases _____________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Converts glucose into 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</a:t>
                      </a:r>
                      <a:endParaRPr b="1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releasing 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converting glucose into ____________</a:t>
                      </a:r>
                      <a:endParaRPr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28"/>
          <p:cNvGraphicFramePr/>
          <p:nvPr/>
        </p:nvGraphicFramePr>
        <p:xfrm>
          <a:off x="769119" y="1016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{5D45FE0A-AF87-4B32-B643-90A38915C71E}</a:tableStyleId>
              </a:tblPr>
              <a:tblGrid>
                <a:gridCol w="2021550"/>
                <a:gridCol w="2258350"/>
                <a:gridCol w="31632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Blood glucose levels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high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Releases _____________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Converts glucose into _____________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releasing 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 converting glucose into ____________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28"/>
          <p:cNvSpPr txBox="1"/>
          <p:nvPr/>
        </p:nvSpPr>
        <p:spPr>
          <a:xfrm>
            <a:off x="2861263" y="1797863"/>
            <a:ext cx="1380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insulin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5181150" y="1797863"/>
            <a:ext cx="1380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glycogen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2790663" y="2651650"/>
            <a:ext cx="1380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insulin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5049000" y="2651650"/>
            <a:ext cx="1380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glycogen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499813" y="28826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 steps into the correct order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459000" y="1372875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Pancreas releases insulin</a:t>
            </a:r>
            <a:endParaRPr/>
          </a:p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309860" y="47033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59000" y="3070150"/>
            <a:ext cx="52572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Eat a meal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59000" y="2516144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Blood glucose levels rise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59000" y="1930075"/>
            <a:ext cx="613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Glucose is converted to glycogen and stored in the liver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59000" y="3552200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Blood glucose levels return to normal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80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 steps into the correct order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59000" y="2378500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Pancreas releases insulin</a:t>
            </a:r>
            <a:endParaRPr/>
          </a:p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404835" y="48014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458975" y="1452875"/>
            <a:ext cx="52572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Eat a meal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459000" y="1895344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Blood glucose levels rise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58975" y="2814688"/>
            <a:ext cx="613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Glucose is converted to glycogen and stored in the liver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459000" y="3304125"/>
            <a:ext cx="5959800" cy="6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Blood glucose levels return to normal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259150" y="2368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233713" y="797475"/>
            <a:ext cx="4970700" cy="7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/>
              <a:t>Describe how the body uses insulin to control blood sugar levels. [4]</a:t>
            </a:r>
            <a:endParaRPr sz="1600"/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278985" y="48435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5794655" y="231879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Blood glucose levels increase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794655" y="1077212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This is detected by glucose receptors 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on the pancreas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5794650" y="1922537"/>
            <a:ext cx="3349200" cy="8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Pancreas releases insulin into the blood. Insulin stimulates the liver cells to convert glucose into glycogen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5794655" y="2954198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Blood glucose returns to a normal level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7157736" y="844632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1" name="Google Shape;181;p31"/>
          <p:cNvSpPr/>
          <p:nvPr/>
        </p:nvSpPr>
        <p:spPr>
          <a:xfrm>
            <a:off x="7157736" y="1687632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2" name="Google Shape;182;p31"/>
          <p:cNvSpPr/>
          <p:nvPr/>
        </p:nvSpPr>
        <p:spPr>
          <a:xfrm>
            <a:off x="7157736" y="2752076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3" name="Google Shape;183;p31"/>
          <p:cNvSpPr/>
          <p:nvPr/>
        </p:nvSpPr>
        <p:spPr>
          <a:xfrm rot="-5400000">
            <a:off x="3730750" y="1817500"/>
            <a:ext cx="3792000" cy="726600"/>
          </a:xfrm>
          <a:prstGeom prst="uturnArrow">
            <a:avLst>
              <a:gd fmla="val 24706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4" name="Google Shape;184;p31"/>
          <p:cNvSpPr txBox="1"/>
          <p:nvPr/>
        </p:nvSpPr>
        <p:spPr>
          <a:xfrm>
            <a:off x="5794655" y="3816513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Pancreas stops releasing insulin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259138" y="1514344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blood glucose levels _____________, this is detected by glucose _____________ in the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pancrea</a:t>
            </a: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s.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259138" y="3799875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blood glucose levels return to normal the pancreas stops releasing _____________.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259138" y="2546306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______________ releases insulin into the blood.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259138" y="3030400"/>
            <a:ext cx="468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insulin stimulates the __________ cells to convert glucose into ______________. 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7157736" y="3613208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230375" y="2368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233713" y="797475"/>
            <a:ext cx="4970700" cy="7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434343"/>
                </a:solidFill>
              </a:rPr>
              <a:t>Describe how the body uses insulin to control blood sugar levels. [4]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5794655" y="231879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Blood glucose levels increase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5794655" y="1077212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This is detected by glucose receptors 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on the pancreas.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5794650" y="1922537"/>
            <a:ext cx="3349200" cy="8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Pancreas releases insulin into the blood. Insulin stimulates the liver cells to convert glucose into glycogen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794655" y="2954198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Blood glucose returns to a normal level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7157736" y="844632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1" name="Google Shape;201;p32"/>
          <p:cNvSpPr/>
          <p:nvPr/>
        </p:nvSpPr>
        <p:spPr>
          <a:xfrm>
            <a:off x="7157736" y="1687632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2" name="Google Shape;202;p32"/>
          <p:cNvSpPr/>
          <p:nvPr/>
        </p:nvSpPr>
        <p:spPr>
          <a:xfrm>
            <a:off x="7157736" y="2752076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3" name="Google Shape;203;p32"/>
          <p:cNvSpPr/>
          <p:nvPr/>
        </p:nvSpPr>
        <p:spPr>
          <a:xfrm>
            <a:off x="7157736" y="3613208"/>
            <a:ext cx="273300" cy="233100"/>
          </a:xfrm>
          <a:prstGeom prst="downArrow">
            <a:avLst>
              <a:gd fmla="val 50000" name="adj1"/>
              <a:gd fmla="val 43992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4" name="Google Shape;204;p32"/>
          <p:cNvSpPr/>
          <p:nvPr/>
        </p:nvSpPr>
        <p:spPr>
          <a:xfrm rot="-5400000">
            <a:off x="3723550" y="1824925"/>
            <a:ext cx="3806400" cy="726600"/>
          </a:xfrm>
          <a:prstGeom prst="uturnArrow">
            <a:avLst>
              <a:gd fmla="val 24706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5" name="Google Shape;205;p32"/>
          <p:cNvSpPr txBox="1"/>
          <p:nvPr/>
        </p:nvSpPr>
        <p:spPr>
          <a:xfrm>
            <a:off x="5794655" y="3816513"/>
            <a:ext cx="3349200" cy="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Pancreas stops releasing insulin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259138" y="1514344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blood glucose levels _____________, this is detected by glucose _____________ in the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pancreas.</a:t>
            </a: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259138" y="3799875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blood glucose levels return to normal the pancreas stops releasing _____________.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259138" y="2546306"/>
            <a:ext cx="4920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______________ releases insulin into the blood.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259138" y="3030400"/>
            <a:ext cx="468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insulin stimulates the __________ cells to convert glucose into ______________.  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2953113" y="1514338"/>
            <a:ext cx="9735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2294563" y="1851400"/>
            <a:ext cx="11106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receptors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835838" y="2546300"/>
            <a:ext cx="9735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pancreas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2873900" y="3030388"/>
            <a:ext cx="9735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liver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2294563" y="3352113"/>
            <a:ext cx="9735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glycogen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2762000" y="4109938"/>
            <a:ext cx="9735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insulin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278985" y="48435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251275" y="944238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 why insulin levels remain low overnight. [2]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Hint</a:t>
            </a:r>
            <a:endParaRPr b="1"/>
          </a:p>
          <a:p>
            <a:pPr indent="-2159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b="1" lang="en-GB"/>
              <a:t>When is insulin secreted?</a:t>
            </a:r>
            <a:endParaRPr b="1"/>
          </a:p>
        </p:txBody>
      </p:sp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278985" y="48369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229507" y="222525"/>
            <a:ext cx="51579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 - </a:t>
            </a:r>
            <a:r>
              <a:rPr lang="en-GB"/>
              <a:t>Exam style question</a:t>
            </a:r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230400" y="944238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 why insulin levels remain low overnight. [2]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Hint</a:t>
            </a:r>
            <a:endParaRPr b="1"/>
          </a:p>
          <a:p>
            <a:pPr indent="-2159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b="1" lang="en-GB"/>
              <a:t>When is insulin secreted?</a:t>
            </a:r>
            <a:endParaRPr b="1"/>
          </a:p>
        </p:txBody>
      </p:sp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278985" y="4844188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34"/>
          <p:cNvSpPr txBox="1"/>
          <p:nvPr/>
        </p:nvSpPr>
        <p:spPr>
          <a:xfrm>
            <a:off x="430125" y="3381563"/>
            <a:ext cx="7502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we are sleeping, we are not eating. Blood glucose can only rise if we eat or drink something containing sugar. </a:t>
            </a:r>
            <a:endParaRPr b="1" i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430125" y="2747485"/>
            <a:ext cx="7502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pancreas releases insulin into the blood when blood glucose levels increase. </a:t>
            </a:r>
            <a:endParaRPr b="1" i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