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0fdfa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0fdfa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0fdfa12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0fdfa12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8000" y="2607475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100">
                <a:solidFill>
                  <a:srgbClr val="434343"/>
                </a:solidFill>
              </a:rPr>
              <a:t>Constructing </a:t>
            </a:r>
            <a:r>
              <a:rPr lang="en-GB" sz="6300">
                <a:solidFill>
                  <a:srgbClr val="4B3241"/>
                </a:solidFill>
              </a:rPr>
              <a:t>pictograms</a:t>
            </a:r>
            <a:endParaRPr sz="63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Hill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0" y="0"/>
            <a:ext cx="182880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200">
                <a:latin typeface="Montserrat"/>
                <a:ea typeface="Montserrat"/>
                <a:cs typeface="Montserrat"/>
                <a:sym typeface="Montserrat"/>
              </a:rPr>
              <a:t>             Independent Task</a:t>
            </a:r>
            <a:endParaRPr i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Create your own pictogram! Using the information from the tally chart, complete the frequency table and draw your pictogram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125" y="2512575"/>
            <a:ext cx="7478443" cy="656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00650" y="2876300"/>
            <a:ext cx="6932675" cy="62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