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e45a9f7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e45a9f7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e490d1e26_1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e490d1e26_1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e490d1e26_1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e490d1e26_1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 point_1">
    <p:bg>
      <p:bgPr>
        <a:solidFill>
          <a:schemeClr val="accen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17113568" y="9499702"/>
            <a:ext cx="1097400" cy="787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Rounding to a required degree of accuracy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4" name="Google Shape;94;p1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 Harris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250" y="515750"/>
            <a:ext cx="1407795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/>
          <p:nvPr/>
        </p:nvSpPr>
        <p:spPr>
          <a:xfrm>
            <a:off x="1364050" y="7119175"/>
            <a:ext cx="143232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Round the populations to the nearest multiple of 100,000 then plot them on the number line. </a:t>
            </a:r>
            <a:endParaRPr b="1" sz="4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050" y="2450288"/>
            <a:ext cx="8974651" cy="265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16500" y="3378200"/>
            <a:ext cx="1378211" cy="90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6">
            <a:alphaModFix/>
          </a:blip>
          <a:srcRect b="0" l="0" r="11142" t="0"/>
          <a:stretch/>
        </p:blipFill>
        <p:spPr>
          <a:xfrm>
            <a:off x="10006000" y="3480850"/>
            <a:ext cx="1378200" cy="69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277000" y="3376038"/>
            <a:ext cx="1378200" cy="9067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7"/>
          <p:cNvCxnSpPr/>
          <p:nvPr/>
        </p:nvCxnSpPr>
        <p:spPr>
          <a:xfrm>
            <a:off x="6467875" y="2648750"/>
            <a:ext cx="0" cy="2361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Google Shape;107;p17"/>
          <p:cNvSpPr txBox="1"/>
          <p:nvPr/>
        </p:nvSpPr>
        <p:spPr>
          <a:xfrm>
            <a:off x="6775875" y="2751400"/>
            <a:ext cx="23406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6858025" y="3531650"/>
            <a:ext cx="20739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6927000" y="4311900"/>
            <a:ext cx="20739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965050" y="1580925"/>
            <a:ext cx="171861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Round each number to the nearest multiple of 1000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Char char="●"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765,432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Char char="●"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76. 543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Char char="●"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7,654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Char char="●"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765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Char char="●"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234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Char char="●"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2,345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Char char="●"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23,456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  <a:p>
            <a:pPr indent="-546100" lvl="0" marL="457200" rtl="0" algn="l">
              <a:spcBef>
                <a:spcPts val="0"/>
              </a:spcBef>
              <a:spcAft>
                <a:spcPts val="0"/>
              </a:spcAft>
              <a:buSzPts val="5000"/>
              <a:buFont typeface="Montserrat"/>
              <a:buChar char="●"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234,567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266950" y="164275"/>
            <a:ext cx="7432800" cy="9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Montserrat"/>
                <a:ea typeface="Montserrat"/>
                <a:cs typeface="Montserrat"/>
                <a:sym typeface="Montserrat"/>
              </a:rPr>
              <a:t>Independent learning</a:t>
            </a:r>
            <a:endParaRPr sz="5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b="7324" l="3849" r="4500" t="15407"/>
          <a:stretch/>
        </p:blipFill>
        <p:spPr>
          <a:xfrm>
            <a:off x="6300224" y="2960625"/>
            <a:ext cx="11000627" cy="49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