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</p:sldIdLst>
  <p:sldSz cy="10287000" cx="18288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3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ca90475c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ca90475c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ca90475c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ca90475c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8cb475b36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8cb475b36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Consolidating and reviewing learning on capacity and volume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10 of 10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Miss Jones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8297750" y="3577350"/>
            <a:ext cx="9396900" cy="2540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Each cup holds </a:t>
            </a:r>
            <a:r>
              <a:rPr b="1" lang="en-GB" sz="3500"/>
              <a:t>one litre </a:t>
            </a:r>
            <a:r>
              <a:rPr lang="en-GB" sz="3500"/>
              <a:t>of water.</a:t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Bucket A holds ___ l of water.</a:t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Bucket B holds ___ l of water.</a:t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Bucket B holds ___ l more than bucket A.</a:t>
            </a:r>
            <a:endParaRPr sz="3500"/>
          </a:p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766" y="2752200"/>
            <a:ext cx="7153275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Independent task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917950" y="1852000"/>
            <a:ext cx="11835600" cy="4081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There are 10 ladles of soup in a large pot. The soup is poured into 3 small bowls: A, B and C. </a:t>
            </a:r>
            <a:endParaRPr sz="3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500"/>
              <a:t>Bowl A has more soup than Bowl C.</a:t>
            </a:r>
            <a:endParaRPr sz="3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500"/>
              <a:t>Bowl B has more soup than bowl A.</a:t>
            </a:r>
            <a:endParaRPr sz="3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3500"/>
              <a:t>Estimate how many ladles of soup are in each bowl.</a:t>
            </a:r>
            <a:endParaRPr sz="3500"/>
          </a:p>
          <a:p>
            <a:pPr indent="0" lvl="0" marL="0" rtl="0" algn="l">
              <a:spcBef>
                <a:spcPts val="1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4998" y="5864250"/>
            <a:ext cx="4406775" cy="323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8550" y="5864250"/>
            <a:ext cx="3909460" cy="32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13959600" y="731850"/>
            <a:ext cx="3913500" cy="29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Remember, the ladles have to total to 10. Can you find more than one answer?</a:t>
            </a:r>
            <a:endParaRPr sz="3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/>
          <p:nvPr/>
        </p:nvSpPr>
        <p:spPr>
          <a:xfrm>
            <a:off x="13710200" y="731850"/>
            <a:ext cx="4020900" cy="40812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