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8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0" name="Google Shape;20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" name="Google Shape;23;p6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4" name="Google Shape;24;p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18.png"/><Relationship Id="rId5" Type="http://schemas.openxmlformats.org/officeDocument/2006/relationships/image" Target="../media/image8.png"/><Relationship Id="rId6" Type="http://schemas.openxmlformats.org/officeDocument/2006/relationships/image" Target="../media/image12.png"/><Relationship Id="rId7" Type="http://schemas.openxmlformats.org/officeDocument/2006/relationships/image" Target="../media/image19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4.png"/><Relationship Id="rId13" Type="http://schemas.openxmlformats.org/officeDocument/2006/relationships/image" Target="../media/image24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20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18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Relationship Id="rId7" Type="http://schemas.openxmlformats.org/officeDocument/2006/relationships/image" Target="../media/image19.png"/><Relationship Id="rId8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4.png"/><Relationship Id="rId13" Type="http://schemas.openxmlformats.org/officeDocument/2006/relationships/image" Target="../media/image24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20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idx="1" type="body"/>
          </p:nvPr>
        </p:nvSpPr>
        <p:spPr>
          <a:xfrm>
            <a:off x="1416050" y="59568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3600">
                <a:solidFill>
                  <a:srgbClr val="4B3241"/>
                </a:solidFill>
              </a:rPr>
              <a:t>Mathematics</a:t>
            </a:r>
            <a:endParaRPr/>
          </a:p>
        </p:txBody>
      </p:sp>
      <p:sp>
        <p:nvSpPr>
          <p:cNvPr id="32" name="Google Shape;32;p7"/>
          <p:cNvSpPr txBox="1"/>
          <p:nvPr>
            <p:ph idx="4294967295" type="ctrTitle"/>
          </p:nvPr>
        </p:nvSpPr>
        <p:spPr>
          <a:xfrm>
            <a:off x="1416050" y="1870710"/>
            <a:ext cx="16452850" cy="372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Manipulating equations and inequalities</a:t>
            </a:r>
            <a:endParaRPr/>
          </a:p>
        </p:txBody>
      </p:sp>
      <p:sp>
        <p:nvSpPr>
          <p:cNvPr id="33" name="Google Shape;33;p7"/>
          <p:cNvSpPr txBox="1"/>
          <p:nvPr>
            <p:ph idx="4294967295" type="subTitle"/>
          </p:nvPr>
        </p:nvSpPr>
        <p:spPr>
          <a:xfrm>
            <a:off x="1416050" y="7176452"/>
            <a:ext cx="7902575" cy="1239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 Millar</a:t>
            </a: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65700" y="96647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/>
        </p:nvSpPr>
        <p:spPr>
          <a:xfrm>
            <a:off x="899160" y="2148326"/>
            <a:ext cx="15179040" cy="1428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466" l="-120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0" name="Google Shape;40;p8"/>
          <p:cNvSpPr/>
          <p:nvPr/>
        </p:nvSpPr>
        <p:spPr>
          <a:xfrm>
            <a:off x="899160" y="4701540"/>
            <a:ext cx="4272455" cy="1275185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1" name="Google Shape;41;p8"/>
          <p:cNvSpPr/>
          <p:nvPr/>
        </p:nvSpPr>
        <p:spPr>
          <a:xfrm>
            <a:off x="6629400" y="4716780"/>
            <a:ext cx="4272455" cy="1275185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12725400" y="4732020"/>
            <a:ext cx="4272455" cy="1275185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/>
        </p:nvSpPr>
        <p:spPr>
          <a:xfrm>
            <a:off x="914400" y="1873581"/>
            <a:ext cx="16626841" cy="695042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95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1310640" y="3558540"/>
            <a:ext cx="4272455" cy="1275185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7033260" y="3558539"/>
            <a:ext cx="4272455" cy="1275185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12755880" y="3558539"/>
            <a:ext cx="4272455" cy="1275185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1310640" y="6518682"/>
            <a:ext cx="4272455" cy="1275185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7124700" y="6518681"/>
            <a:ext cx="4272455" cy="1275185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12755880" y="6518681"/>
            <a:ext cx="4272455" cy="1275185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/>
        </p:nvSpPr>
        <p:spPr>
          <a:xfrm>
            <a:off x="810883" y="1880559"/>
            <a:ext cx="15665570" cy="142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Antoni has written a pair of statements that are true at the same time. How many ways can you complete it using the number cards?</a:t>
            </a:r>
            <a:endParaRPr/>
          </a:p>
        </p:txBody>
      </p:sp>
      <p:pic>
        <p:nvPicPr>
          <p:cNvPr id="59" name="Google Shape;59;p10"/>
          <p:cNvPicPr preferRelativeResize="0"/>
          <p:nvPr/>
        </p:nvPicPr>
        <p:blipFill rotWithShape="1">
          <a:blip r:embed="rId3">
            <a:alphaModFix/>
          </a:blip>
          <a:srcRect b="49777" l="10363" r="67008" t="15492"/>
          <a:stretch/>
        </p:blipFill>
        <p:spPr>
          <a:xfrm>
            <a:off x="1557744" y="4276043"/>
            <a:ext cx="2194562" cy="476358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0"/>
          <p:cNvSpPr/>
          <p:nvPr/>
        </p:nvSpPr>
        <p:spPr>
          <a:xfrm>
            <a:off x="4274146" y="4973188"/>
            <a:ext cx="4401734" cy="3464825"/>
          </a:xfrm>
          <a:prstGeom prst="wedgeRoundRectCallout">
            <a:avLst>
              <a:gd fmla="val -65364" name="adj1"/>
              <a:gd fmla="val -20768" name="adj2"/>
              <a:gd fmla="val 16667" name="adj3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5833495" y="5824878"/>
            <a:ext cx="501287" cy="50252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0"/>
          <p:cNvSpPr/>
          <p:nvPr/>
        </p:nvSpPr>
        <p:spPr>
          <a:xfrm>
            <a:off x="6780917" y="7119484"/>
            <a:ext cx="501287" cy="50252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0"/>
          <p:cNvSpPr/>
          <p:nvPr/>
        </p:nvSpPr>
        <p:spPr>
          <a:xfrm>
            <a:off x="5537714" y="3784432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11468132" y="3784432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5" name="Google Shape;65;p10"/>
          <p:cNvSpPr/>
          <p:nvPr/>
        </p:nvSpPr>
        <p:spPr>
          <a:xfrm>
            <a:off x="12456534" y="3784432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4549311" y="3784432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6526117" y="3784432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8" name="Google Shape;68;p10"/>
          <p:cNvSpPr/>
          <p:nvPr/>
        </p:nvSpPr>
        <p:spPr>
          <a:xfrm>
            <a:off x="7514520" y="3784432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9" name="Google Shape;69;p10"/>
          <p:cNvSpPr/>
          <p:nvPr/>
        </p:nvSpPr>
        <p:spPr>
          <a:xfrm>
            <a:off x="8502923" y="3784432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9491326" y="3784432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10479729" y="3784432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905520" y="164724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3600"/>
              <a:t>Answers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/>
        </p:nvSpPr>
        <p:spPr>
          <a:xfrm>
            <a:off x="899160" y="2148326"/>
            <a:ext cx="15179040" cy="1428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466" l="-120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2" name="Google Shape;82;p12"/>
          <p:cNvSpPr/>
          <p:nvPr/>
        </p:nvSpPr>
        <p:spPr>
          <a:xfrm>
            <a:off x="899160" y="4701540"/>
            <a:ext cx="4272455" cy="1275185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3" name="Google Shape;83;p12"/>
          <p:cNvSpPr/>
          <p:nvPr/>
        </p:nvSpPr>
        <p:spPr>
          <a:xfrm>
            <a:off x="6629400" y="4716780"/>
            <a:ext cx="4272455" cy="1275185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12"/>
          <p:cNvSpPr/>
          <p:nvPr/>
        </p:nvSpPr>
        <p:spPr>
          <a:xfrm>
            <a:off x="12725400" y="4732020"/>
            <a:ext cx="4272455" cy="1275185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" name="Google Shape;85;p12"/>
          <p:cNvSpPr txBox="1"/>
          <p:nvPr/>
        </p:nvSpPr>
        <p:spPr>
          <a:xfrm>
            <a:off x="1436147" y="6583183"/>
            <a:ext cx="3198480" cy="1968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Always true since x2 to both sides to maintain the inequality</a:t>
            </a:r>
            <a:endParaRPr/>
          </a:p>
        </p:txBody>
      </p:sp>
      <p:sp>
        <p:nvSpPr>
          <p:cNvPr id="86" name="Google Shape;86;p12"/>
          <p:cNvSpPr txBox="1"/>
          <p:nvPr/>
        </p:nvSpPr>
        <p:spPr>
          <a:xfrm>
            <a:off x="6629400" y="6583183"/>
            <a:ext cx="3337560" cy="1968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Always true since -3 to both sides gives 2x &gt; 15-3y which will be always true</a:t>
            </a:r>
            <a:endParaRPr/>
          </a:p>
        </p:txBody>
      </p:sp>
      <p:sp>
        <p:nvSpPr>
          <p:cNvPr id="87" name="Google Shape;87;p12"/>
          <p:cNvSpPr txBox="1"/>
          <p:nvPr/>
        </p:nvSpPr>
        <p:spPr>
          <a:xfrm>
            <a:off x="12862560" y="6583183"/>
            <a:ext cx="3337560" cy="1488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Sometimes true if y is negative it might be false.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/>
        </p:nvSpPr>
        <p:spPr>
          <a:xfrm>
            <a:off x="914400" y="1873581"/>
            <a:ext cx="16626841" cy="695042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95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1310640" y="3558540"/>
            <a:ext cx="4272455" cy="1275185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7033260" y="3558539"/>
            <a:ext cx="4272455" cy="1275185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12755880" y="3558539"/>
            <a:ext cx="4272455" cy="1275185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1310640" y="6518682"/>
            <a:ext cx="4272455" cy="1275185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7124700" y="6518681"/>
            <a:ext cx="4272455" cy="1275185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12755880" y="6518681"/>
            <a:ext cx="4272455" cy="1275185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1436147" y="7865845"/>
            <a:ext cx="3198480" cy="528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Always true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12862560" y="7865845"/>
            <a:ext cx="3337560" cy="528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Sometimes true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7787640" y="7885342"/>
            <a:ext cx="3337560" cy="528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Never true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810883" y="1880559"/>
            <a:ext cx="15665570" cy="142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Antoni has written a pair of statements that are true at the same time. How many ways can you complete it using the number cards?</a:t>
            </a:r>
            <a:endParaRPr/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 b="49777" l="10363" r="67008" t="15492"/>
          <a:stretch/>
        </p:blipFill>
        <p:spPr>
          <a:xfrm>
            <a:off x="1557744" y="4276043"/>
            <a:ext cx="2194562" cy="4763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/>
          <p:nvPr/>
        </p:nvSpPr>
        <p:spPr>
          <a:xfrm>
            <a:off x="4274146" y="4973188"/>
            <a:ext cx="4401734" cy="3464825"/>
          </a:xfrm>
          <a:prstGeom prst="wedgeRoundRectCallout">
            <a:avLst>
              <a:gd fmla="val -65364" name="adj1"/>
              <a:gd fmla="val -20768" name="adj2"/>
              <a:gd fmla="val 16667" name="adj3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5833495" y="5824878"/>
            <a:ext cx="501287" cy="50252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6780917" y="7119484"/>
            <a:ext cx="501287" cy="50252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5537714" y="3784432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11468132" y="3784432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12456534" y="3784432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4549311" y="3784432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6526117" y="3784432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7514520" y="3784432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7" name="Google Shape;117;p14"/>
          <p:cNvSpPr/>
          <p:nvPr/>
        </p:nvSpPr>
        <p:spPr>
          <a:xfrm>
            <a:off x="8502923" y="3784432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9491326" y="3784432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9" name="Google Shape;119;p14"/>
          <p:cNvSpPr/>
          <p:nvPr/>
        </p:nvSpPr>
        <p:spPr>
          <a:xfrm>
            <a:off x="10479729" y="3784432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8919660" y="4662657"/>
            <a:ext cx="8699135" cy="51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We can immediately see that if the top box is 8 and bottom is 4, the top is equation is double the other.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But if we rearrange both equations to get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4a = 8 + ___ - 6b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2a = 4 + ___ - 3b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We see other possibilities where the top can be double the bottom, eg 2 and 1, 4 and 2, 6 and 3.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