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" name="Google Shape;4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sz="2600">
                <a:solidFill>
                  <a:schemeClr val="dk2"/>
                </a:solidFill>
              </a:rPr>
              <a:t>Divide a quantity in a ratio</a:t>
            </a:r>
            <a:endParaRPr sz="2600"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Mrs Dennett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Divide a quantity in a ratio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Share £240 into each of these ratios.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 5 : 1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			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b) 2 : 3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c) 2 : 5 : 1	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830450" y="924806"/>
            <a:ext cx="3816116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A fruit juice is made with strawberry and apple juice in the ratio of 1 : 5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Harry wants to make 300 ml of the juice.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much of each flavour juice does he need?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Divide a quantity in a ratio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Mark shades in a hundred square grid. The ratio of red to blue squares is 9 : 11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He shades in the whole grid red or blue.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How many of each colour squares are there?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		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How many more blue squares are there than red?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GB"/>
              <a:t>		</a:t>
            </a:r>
            <a:endParaRPr/>
          </a:p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9" name="Google Shape;49;p8"/>
          <p:cNvSpPr txBox="1"/>
          <p:nvPr/>
        </p:nvSpPr>
        <p:spPr>
          <a:xfrm>
            <a:off x="4830450" y="924806"/>
            <a:ext cx="3816116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The ratio of dancers to singers in a theatre show is 7 : 2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There are 63 people in the show.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dancers are in the show?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The perimeter of a rectangle is 32 centimetres. The ratio of the width to the length is 3 : 5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area of the rectangle?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5" name="Google Shape;55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6" name="Google Shape;56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Divide a quantity in a ratio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2" name="Google Shape;62;p10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Share £240 into each of these ratios.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 5 : 1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			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b) 2 : 3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c) 2 : 5 : 1	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63" name="Google Shape;63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64" name="Google Shape;64;p10"/>
          <p:cNvSpPr txBox="1"/>
          <p:nvPr/>
        </p:nvSpPr>
        <p:spPr>
          <a:xfrm>
            <a:off x="4830450" y="924806"/>
            <a:ext cx="3816116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A fruit juice is made with strawberry and apple juice in the ratio of 1 : 5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Harry wants to make 300 ml of the juice.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much of each flavour juice does he need?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10"/>
          <p:cNvSpPr/>
          <p:nvPr/>
        </p:nvSpPr>
        <p:spPr>
          <a:xfrm>
            <a:off x="1570539" y="1559121"/>
            <a:ext cx="126188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£200 : £40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0"/>
          <p:cNvSpPr/>
          <p:nvPr/>
        </p:nvSpPr>
        <p:spPr>
          <a:xfrm>
            <a:off x="1570539" y="2519606"/>
            <a:ext cx="119616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£96 : £144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0"/>
          <p:cNvSpPr/>
          <p:nvPr/>
        </p:nvSpPr>
        <p:spPr>
          <a:xfrm>
            <a:off x="1603400" y="3480091"/>
            <a:ext cx="172194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£60 : £150 : £30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0"/>
          <p:cNvSpPr/>
          <p:nvPr/>
        </p:nvSpPr>
        <p:spPr>
          <a:xfrm>
            <a:off x="4738418" y="3356980"/>
            <a:ext cx="192392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50 ml strawberry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250 ml apple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Divide a quantity in a ratio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Mark shades in a hundred square grid. The ratio of red to blue squares is 9 : 11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He shades in the whole grid red or blue.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How many of each colour squares are there?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		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How many more blue squares are there than red?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GB"/>
              <a:t>		</a:t>
            </a:r>
            <a:endParaRPr/>
          </a:p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76" name="Google Shape;76;p11"/>
          <p:cNvSpPr txBox="1"/>
          <p:nvPr/>
        </p:nvSpPr>
        <p:spPr>
          <a:xfrm>
            <a:off x="4830450" y="924806"/>
            <a:ext cx="3816116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The ratio of dancers to singers in a theatre show is 7 : 2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There are 63 people in the show.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dancers are in the show?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The perimeter of a rectangle is 32 centimetres. The ratio of the width to the length is 3 : 5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area of the rectangle?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" name="Google Shape;77;p11"/>
          <p:cNvSpPr/>
          <p:nvPr/>
        </p:nvSpPr>
        <p:spPr>
          <a:xfrm>
            <a:off x="458971" y="3111355"/>
            <a:ext cx="208582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45 red and 55 blue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1"/>
          <p:cNvSpPr/>
          <p:nvPr/>
        </p:nvSpPr>
        <p:spPr>
          <a:xfrm>
            <a:off x="2150138" y="3775852"/>
            <a:ext cx="39466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10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1"/>
          <p:cNvSpPr/>
          <p:nvPr/>
        </p:nvSpPr>
        <p:spPr>
          <a:xfrm>
            <a:off x="4830450" y="2233196"/>
            <a:ext cx="44595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49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1"/>
          <p:cNvSpPr/>
          <p:nvPr/>
        </p:nvSpPr>
        <p:spPr>
          <a:xfrm>
            <a:off x="4791459" y="4114406"/>
            <a:ext cx="91082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60 cm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