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4f49d4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4f49d4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c4a42f69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8c4a42f6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t/>
            </a:r>
            <a:endParaRPr sz="1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lang="en-GB" sz="2800">
                <a:solidFill>
                  <a:schemeClr val="dk2"/>
                </a:solidFill>
              </a:rPr>
              <a:t>Solving multiplication word problems</a:t>
            </a:r>
            <a:r>
              <a:rPr lang="en-GB" sz="2800">
                <a:solidFill>
                  <a:schemeClr val="dk2"/>
                </a:solidFill>
              </a:rPr>
              <a:t> </a:t>
            </a:r>
            <a:endParaRPr sz="2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Sabzvari 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335253" y="4604219"/>
            <a:ext cx="540000" cy="1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273427" y="264325"/>
            <a:ext cx="7507800" cy="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273425" y="1032655"/>
            <a:ext cx="2165100" cy="2342700"/>
          </a:xfrm>
          <a:prstGeom prst="rect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Solve</a:t>
            </a: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the word</a:t>
            </a:r>
            <a:endParaRPr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problems using </a:t>
            </a: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bar</a:t>
            </a:r>
            <a:endParaRPr b="1"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modelling</a:t>
            </a: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5734919" y="1032638"/>
            <a:ext cx="3019200" cy="3049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Bananas come in bunches of five. There are four bunches of bananas in the lunch hall. How many bananas are there in total?</a:t>
            </a:r>
            <a:endParaRPr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2537744" y="1039884"/>
            <a:ext cx="3097800" cy="3049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are five tables full in the lunch hall. If four children fit on a table, how many children are there altogether?</a:t>
            </a:r>
            <a:endParaRPr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