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10287000" cx="18288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1440E9B-0063-43A8-961C-E7980A4402FE}">
  <a:tblStyle styleId="{C1440E9B-0063-43A8-961C-E7980A4402F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Montserrat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7349fb42c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349fb42c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Take the title for the lesson from the context column of the SOL.  Take the grammar focus from the grammar column.  Show full green screen to start with and then bring in your face in the top right hand corner.</a:t>
            </a:r>
            <a:endParaRPr b="1"/>
          </a:p>
          <a:p>
            <a:pPr indent="0" lvl="0" marL="0" rtl="0" algn="l">
              <a:spcBef>
                <a:spcPts val="0"/>
              </a:spcBef>
              <a:spcAft>
                <a:spcPts val="0"/>
              </a:spcAft>
              <a:buNone/>
            </a:pPr>
            <a:br>
              <a:rPr lang="en-GB"/>
            </a:br>
            <a:r>
              <a:rPr lang="en-GB"/>
              <a:t>E.g.</a:t>
            </a:r>
            <a:br>
              <a:rPr lang="en-GB"/>
            </a:br>
            <a:r>
              <a:rPr i="1" lang="en-GB"/>
              <a:t>Hola. Soy [</a:t>
            </a:r>
            <a:r>
              <a:rPr b="1" i="1" lang="en-GB"/>
              <a:t>Doctora Hawkes</a:t>
            </a:r>
            <a:r>
              <a:rPr i="1" lang="en-GB"/>
              <a:t>] ¿Cómo estás? In this lesson we [</a:t>
            </a:r>
            <a:r>
              <a:rPr b="1" i="1" lang="en-GB"/>
              <a:t>practise the present tense with some regular verbs so we can talk about what people do</a:t>
            </a:r>
            <a:r>
              <a:rPr i="1" lang="en-GB"/>
              <a:t>].  I hope you are in a quiet space without distractions, and have a pen and paper to hand.</a:t>
            </a:r>
            <a:endParaRPr i="1"/>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d49d03923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d49d03923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This is the GCSE style question we will be working on today.  Everything we do in today’s lesson will help you to write an answer to this question.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So what are you being asked to do in this question?  Let’s explore it together.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Then go through the bullet points to find out what they mean.  Don’t tell them.  Elicit the answers from them.</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8c979020ae_0_13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8c979020ae_0_13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Before we get started today, </a:t>
            </a:r>
            <a:r>
              <a:rPr lang="en-GB"/>
              <a:t>I’d like to introduce you to the writing model we will use in our lesson today to structure our piece of writing in a logical and coherent way.</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At Oak National Academy, the writing model we use is called the BORDER model.  This model will help you to plan your answer carefully.</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To do this you will need to write a basic answer to the bullet points.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There are then multiple options for what else you might choose to include.  Press return but don’t talk.  Then explain.  Opinion, Reason.  Development - some extra details and possibly an extra example of sophisticated language to impress your teacher.   You don’t need to include all of these aspects for each bullet point.  But you do need to include them all over the course of your piece of writing.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Once you have written your piece of writing you will them  need to review it very carefully.</a:t>
            </a:r>
            <a:br>
              <a:rPr lang="en-GB"/>
            </a:br>
            <a:br>
              <a:rPr lang="en-GB"/>
            </a:br>
            <a:r>
              <a:rPr lang="en-GB"/>
              <a:t>If you’d like to make a note of this model, please pause the video now to do.  Mets la vidéo en pause.</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Alors tu es pret?  Tu es prete?  On y va!</a:t>
            </a:r>
            <a:br>
              <a:rPr lang="en-GB"/>
            </a:br>
            <a:br>
              <a:rPr lang="en-GB"/>
            </a:br>
            <a:r>
              <a:rPr lang="en-GB"/>
              <a: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b850cff9a_0_3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b850cff9a_0_3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Summary - copy them into your book if you’d like to!</a:t>
            </a:r>
            <a:endParaRPr i="1" sz="1400">
              <a:solidFill>
                <a:srgbClr val="00206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8c979020ae_0_12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c979020ae_0_1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Create a summary slide of top tips for the most common verb form for students to start to use consistently to conjugate verbs across multiple tenses.</a:t>
            </a:r>
            <a:br>
              <a:rPr lang="en-GB"/>
            </a:br>
            <a:br>
              <a:rPr lang="en-GB"/>
            </a:br>
            <a:r>
              <a:rPr lang="en-GB"/>
              <a:t>Let’s summarise what we have just seen.</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Everything I am about to say applies to ER verbs.  In the I form.</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 the perfect tense, most verbs start with J’ai (the subject and the auxiliary) and then have an é on the end of the past participle.</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 the present tense, ALL ER verbs, when we are using I end in E</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 the near future tense.  We need je vais + infinitive.  Which for ER verbs is going to end in ER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 the future simple tense.  We have je + infinitive + ai</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 the conditional tense.  We have je + infinitive + AIS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Please pause the video and copy this into your book now.</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8c979020ae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8c979020ae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Take a moment to compare your version of the grid to mine.  Please make sure that you have the correct spellings for each of the verbs in the different columns.  Maintenant, mets la vidéo  en pause.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8c979020ae_0_7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8c979020ae_0_7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On the screen, you  can see a model answer to our first bullet point.  Let’s look at it more closely.  The bullet point asked us to ………  In this paragraph we have got a basic answer (highlight in green) and we’ve also got…  highlight other aspects from the BORDER model in the relevant colour.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If there are any parts of this paragraph you’d like to borrow for your own answer, please pause the video now and make some notes.  Mets la vidéo en pause.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8d49d03923_0_6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8d49d03923_0_6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On the screen, you  can see a model answer to our first bullet point.  Let’s look at it more closely.  The bullet point asked us to ………  In this paragraph we have got a basic answer (highlight in green) and we’ve also got…  highlight other aspects from the BORDER model in the relevant colour.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If there are any parts of this paragraph you’d like to borrow for your own answer, please pause the video now and make some notes.  Mets la vidéo en pause.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7200"/>
              <a:buFont typeface="Montserrat SemiBold"/>
              <a:buNone/>
              <a:defRPr b="0" i="1" sz="7200">
                <a:solidFill>
                  <a:schemeClr val="lt1"/>
                </a:solidFill>
                <a:latin typeface="Montserrat SemiBold"/>
                <a:ea typeface="Montserrat SemiBold"/>
                <a:cs typeface="Montserrat SemiBold"/>
                <a:sym typeface="Montserrat SemiBold"/>
              </a:defRPr>
            </a:lvl1pPr>
            <a:lvl2pPr lvl="1">
              <a:spcBef>
                <a:spcPts val="0"/>
              </a:spcBef>
              <a:spcAft>
                <a:spcPts val="0"/>
              </a:spcAft>
              <a:buSzPts val="7200"/>
              <a:buFont typeface="Montserrat SemiBold"/>
              <a:buNone/>
              <a:defRPr sz="7200">
                <a:latin typeface="Montserrat SemiBold"/>
                <a:ea typeface="Montserrat SemiBold"/>
                <a:cs typeface="Montserrat SemiBold"/>
                <a:sym typeface="Montserrat SemiBold"/>
              </a:defRPr>
            </a:lvl2pPr>
            <a:lvl3pPr lvl="2">
              <a:spcBef>
                <a:spcPts val="0"/>
              </a:spcBef>
              <a:spcAft>
                <a:spcPts val="0"/>
              </a:spcAft>
              <a:buSzPts val="7200"/>
              <a:buFont typeface="Montserrat SemiBold"/>
              <a:buNone/>
              <a:defRPr sz="7200">
                <a:latin typeface="Montserrat SemiBold"/>
                <a:ea typeface="Montserrat SemiBold"/>
                <a:cs typeface="Montserrat SemiBold"/>
                <a:sym typeface="Montserrat SemiBold"/>
              </a:defRPr>
            </a:lvl3pPr>
            <a:lvl4pPr lvl="3">
              <a:spcBef>
                <a:spcPts val="0"/>
              </a:spcBef>
              <a:spcAft>
                <a:spcPts val="0"/>
              </a:spcAft>
              <a:buSzPts val="7200"/>
              <a:buFont typeface="Montserrat SemiBold"/>
              <a:buNone/>
              <a:defRPr sz="7200">
                <a:latin typeface="Montserrat SemiBold"/>
                <a:ea typeface="Montserrat SemiBold"/>
                <a:cs typeface="Montserrat SemiBold"/>
                <a:sym typeface="Montserrat SemiBold"/>
              </a:defRPr>
            </a:lvl4pPr>
            <a:lvl5pPr lvl="4">
              <a:spcBef>
                <a:spcPts val="0"/>
              </a:spcBef>
              <a:spcAft>
                <a:spcPts val="0"/>
              </a:spcAft>
              <a:buSzPts val="7200"/>
              <a:buFont typeface="Montserrat SemiBold"/>
              <a:buNone/>
              <a:defRPr sz="7200">
                <a:latin typeface="Montserrat SemiBold"/>
                <a:ea typeface="Montserrat SemiBold"/>
                <a:cs typeface="Montserrat SemiBold"/>
                <a:sym typeface="Montserrat SemiBold"/>
              </a:defRPr>
            </a:lvl5pPr>
            <a:lvl6pPr lvl="5">
              <a:spcBef>
                <a:spcPts val="0"/>
              </a:spcBef>
              <a:spcAft>
                <a:spcPts val="0"/>
              </a:spcAft>
              <a:buSzPts val="7200"/>
              <a:buFont typeface="Montserrat SemiBold"/>
              <a:buNone/>
              <a:defRPr sz="7200">
                <a:latin typeface="Montserrat SemiBold"/>
                <a:ea typeface="Montserrat SemiBold"/>
                <a:cs typeface="Montserrat SemiBold"/>
                <a:sym typeface="Montserrat SemiBold"/>
              </a:defRPr>
            </a:lvl6pPr>
            <a:lvl7pPr lvl="6">
              <a:spcBef>
                <a:spcPts val="0"/>
              </a:spcBef>
              <a:spcAft>
                <a:spcPts val="0"/>
              </a:spcAft>
              <a:buSzPts val="7200"/>
              <a:buFont typeface="Montserrat SemiBold"/>
              <a:buNone/>
              <a:defRPr sz="7200">
                <a:latin typeface="Montserrat SemiBold"/>
                <a:ea typeface="Montserrat SemiBold"/>
                <a:cs typeface="Montserrat SemiBold"/>
                <a:sym typeface="Montserrat SemiBold"/>
              </a:defRPr>
            </a:lvl7pPr>
            <a:lvl8pPr lvl="7">
              <a:spcBef>
                <a:spcPts val="0"/>
              </a:spcBef>
              <a:spcAft>
                <a:spcPts val="0"/>
              </a:spcAft>
              <a:buSzPts val="7200"/>
              <a:buFont typeface="Montserrat SemiBold"/>
              <a:buNone/>
              <a:defRPr sz="7200">
                <a:latin typeface="Montserrat SemiBold"/>
                <a:ea typeface="Montserrat SemiBold"/>
                <a:cs typeface="Montserrat SemiBold"/>
                <a:sym typeface="Montserrat SemiBold"/>
              </a:defRPr>
            </a:lvl8pPr>
            <a:lvl9pPr lvl="8">
              <a:spcBef>
                <a:spcPts val="0"/>
              </a:spcBef>
              <a:spcAft>
                <a:spcPts val="0"/>
              </a:spcAft>
              <a:buSzPts val="7200"/>
              <a:buFont typeface="Montserrat SemiBold"/>
              <a:buNone/>
              <a:defRPr sz="7200">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2000"/>
              </a:spcBef>
              <a:spcAft>
                <a:spcPts val="0"/>
              </a:spcAft>
              <a:buNone/>
              <a:defRPr/>
            </a:lvl3pPr>
            <a:lvl4pPr lvl="3">
              <a:spcBef>
                <a:spcPts val="2000"/>
              </a:spcBef>
              <a:spcAft>
                <a:spcPts val="0"/>
              </a:spcAft>
              <a:buNone/>
              <a:defRPr/>
            </a:lvl4pPr>
            <a:lvl5pPr lvl="4">
              <a:spcBef>
                <a:spcPts val="2000"/>
              </a:spcBef>
              <a:spcAft>
                <a:spcPts val="0"/>
              </a:spcAft>
              <a:buNone/>
              <a:defRPr/>
            </a:lvl5pPr>
            <a:lvl6pPr lvl="5">
              <a:spcBef>
                <a:spcPts val="2000"/>
              </a:spcBef>
              <a:spcAft>
                <a:spcPts val="0"/>
              </a:spcAft>
              <a:buNone/>
              <a:defRPr/>
            </a:lvl6pPr>
            <a:lvl7pPr lvl="6">
              <a:spcBef>
                <a:spcPts val="2000"/>
              </a:spcBef>
              <a:spcAft>
                <a:spcPts val="0"/>
              </a:spcAft>
              <a:buNone/>
              <a:defRPr/>
            </a:lvl7pPr>
            <a:lvl8pPr lvl="7">
              <a:spcBef>
                <a:spcPts val="2000"/>
              </a:spcBef>
              <a:spcAft>
                <a:spcPts val="0"/>
              </a:spcAft>
              <a:buNone/>
              <a:defRPr/>
            </a:lvl8pPr>
            <a:lvl9pPr lvl="8">
              <a:spcBef>
                <a:spcPts val="2000"/>
              </a:spcBef>
              <a:spcAft>
                <a:spcPts val="2000"/>
              </a:spcAft>
              <a:buNone/>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6000"/>
              <a:buFont typeface="Montserrat SemiBold"/>
              <a:buNone/>
              <a:defRPr b="0" sz="6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7200"/>
              <a:buNone/>
              <a:defRPr sz="7200"/>
            </a:lvl2pPr>
            <a:lvl3pPr lvl="2" rtl="0" algn="ctr">
              <a:spcBef>
                <a:spcPts val="0"/>
              </a:spcBef>
              <a:spcAft>
                <a:spcPts val="0"/>
              </a:spcAft>
              <a:buSzPts val="7200"/>
              <a:buNone/>
              <a:defRPr sz="7200"/>
            </a:lvl3pPr>
            <a:lvl4pPr lvl="3" rtl="0" algn="ctr">
              <a:spcBef>
                <a:spcPts val="0"/>
              </a:spcBef>
              <a:spcAft>
                <a:spcPts val="0"/>
              </a:spcAft>
              <a:buSzPts val="7200"/>
              <a:buNone/>
              <a:defRPr sz="7200"/>
            </a:lvl4pPr>
            <a:lvl5pPr lvl="4" rtl="0" algn="ctr">
              <a:spcBef>
                <a:spcPts val="0"/>
              </a:spcBef>
              <a:spcAft>
                <a:spcPts val="0"/>
              </a:spcAft>
              <a:buSzPts val="7200"/>
              <a:buNone/>
              <a:defRPr sz="7200"/>
            </a:lvl5pPr>
            <a:lvl6pPr lvl="5" rtl="0" algn="ctr">
              <a:spcBef>
                <a:spcPts val="0"/>
              </a:spcBef>
              <a:spcAft>
                <a:spcPts val="0"/>
              </a:spcAft>
              <a:buSzPts val="7200"/>
              <a:buNone/>
              <a:defRPr sz="7200"/>
            </a:lvl6pPr>
            <a:lvl7pPr lvl="6" rtl="0" algn="ctr">
              <a:spcBef>
                <a:spcPts val="0"/>
              </a:spcBef>
              <a:spcAft>
                <a:spcPts val="0"/>
              </a:spcAft>
              <a:buSzPts val="7200"/>
              <a:buNone/>
              <a:defRPr sz="7200"/>
            </a:lvl7pPr>
            <a:lvl8pPr lvl="7" rtl="0" algn="ctr">
              <a:spcBef>
                <a:spcPts val="0"/>
              </a:spcBef>
              <a:spcAft>
                <a:spcPts val="0"/>
              </a:spcAft>
              <a:buSzPts val="7200"/>
              <a:buNone/>
              <a:defRPr sz="7200"/>
            </a:lvl8pPr>
            <a:lvl9pPr lvl="8" rtl="0" algn="ctr">
              <a:spcBef>
                <a:spcPts val="0"/>
              </a:spcBef>
              <a:spcAft>
                <a:spcPts val="0"/>
              </a:spcAft>
              <a:buSzPts val="7200"/>
              <a:buNone/>
              <a:defRPr sz="7200"/>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chemeClr val="lt1"/>
                </a:solidFill>
                <a:latin typeface="Montserrat Medium"/>
                <a:ea typeface="Montserrat Medium"/>
                <a:cs typeface="Montserrat Medium"/>
                <a:sym typeface="Montserrat Medium"/>
              </a:defRPr>
            </a:lvl1pPr>
            <a:lvl2pPr lvl="1" rtl="0">
              <a:buNone/>
              <a:defRPr sz="1600">
                <a:solidFill>
                  <a:schemeClr val="lt1"/>
                </a:solidFill>
                <a:latin typeface="Montserrat Medium"/>
                <a:ea typeface="Montserrat Medium"/>
                <a:cs typeface="Montserrat Medium"/>
                <a:sym typeface="Montserrat Medium"/>
              </a:defRPr>
            </a:lvl2pPr>
            <a:lvl3pPr lvl="2" rtl="0">
              <a:buNone/>
              <a:defRPr sz="1600">
                <a:solidFill>
                  <a:schemeClr val="lt1"/>
                </a:solidFill>
                <a:latin typeface="Montserrat Medium"/>
                <a:ea typeface="Montserrat Medium"/>
                <a:cs typeface="Montserrat Medium"/>
                <a:sym typeface="Montserrat Medium"/>
              </a:defRPr>
            </a:lvl3pPr>
            <a:lvl4pPr lvl="3" rtl="0">
              <a:buNone/>
              <a:defRPr sz="1600">
                <a:solidFill>
                  <a:schemeClr val="lt1"/>
                </a:solidFill>
                <a:latin typeface="Montserrat Medium"/>
                <a:ea typeface="Montserrat Medium"/>
                <a:cs typeface="Montserrat Medium"/>
                <a:sym typeface="Montserrat Medium"/>
              </a:defRPr>
            </a:lvl4pPr>
            <a:lvl5pPr lvl="4" rtl="0">
              <a:buNone/>
              <a:defRPr sz="1600">
                <a:solidFill>
                  <a:schemeClr val="lt1"/>
                </a:solidFill>
                <a:latin typeface="Montserrat Medium"/>
                <a:ea typeface="Montserrat Medium"/>
                <a:cs typeface="Montserrat Medium"/>
                <a:sym typeface="Montserrat Medium"/>
              </a:defRPr>
            </a:lvl5pPr>
            <a:lvl6pPr lvl="5" rtl="0">
              <a:buNone/>
              <a:defRPr sz="1600">
                <a:solidFill>
                  <a:schemeClr val="lt1"/>
                </a:solidFill>
                <a:latin typeface="Montserrat Medium"/>
                <a:ea typeface="Montserrat Medium"/>
                <a:cs typeface="Montserrat Medium"/>
                <a:sym typeface="Montserrat Medium"/>
              </a:defRPr>
            </a:lvl6pPr>
            <a:lvl7pPr lvl="6" rtl="0">
              <a:buNone/>
              <a:defRPr sz="1600">
                <a:solidFill>
                  <a:schemeClr val="lt1"/>
                </a:solidFill>
                <a:latin typeface="Montserrat Medium"/>
                <a:ea typeface="Montserrat Medium"/>
                <a:cs typeface="Montserrat Medium"/>
                <a:sym typeface="Montserrat Medium"/>
              </a:defRPr>
            </a:lvl7pPr>
            <a:lvl8pPr lvl="7" rtl="0">
              <a:buNone/>
              <a:defRPr sz="1600">
                <a:solidFill>
                  <a:schemeClr val="lt1"/>
                </a:solidFill>
                <a:latin typeface="Montserrat Medium"/>
                <a:ea typeface="Montserrat Medium"/>
                <a:cs typeface="Montserrat Medium"/>
                <a:sym typeface="Montserrat Medium"/>
              </a:defRPr>
            </a:lvl8pPr>
            <a:lvl9pPr lvl="8" rtl="0">
              <a:buNone/>
              <a:defRPr sz="16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876300"/>
            <a:ext cx="1645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800"/>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5" name="Google Shape;25;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26" name="Google Shape;26;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27" name="Google Shape;27;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8" name="Google Shape;28;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1" name="Google Shape;31;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2" name="Shape 32"/>
        <p:cNvGrpSpPr/>
        <p:nvPr/>
      </p:nvGrpSpPr>
      <p:grpSpPr>
        <a:xfrm>
          <a:off x="0" y="0"/>
          <a:ext cx="0" cy="0"/>
          <a:chOff x="0" y="0"/>
          <a:chExt cx="0" cy="0"/>
        </a:xfrm>
      </p:grpSpPr>
      <p:sp>
        <p:nvSpPr>
          <p:cNvPr id="33" name="Google Shape;33;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4" name="Google Shape;34;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5" name="Google Shape;35;p7"/>
          <p:cNvSpPr txBox="1"/>
          <p:nvPr>
            <p:ph idx="1" type="body"/>
          </p:nvPr>
        </p:nvSpPr>
        <p:spPr>
          <a:xfrm>
            <a:off x="906400" y="2857850"/>
            <a:ext cx="16463400" cy="8106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36" name="Google Shape;36;p7"/>
          <p:cNvSpPr txBox="1"/>
          <p:nvPr>
            <p:ph idx="2"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3"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a:lnSpc>
                <a:spcPct val="115000"/>
              </a:lnSpc>
              <a:spcBef>
                <a:spcPts val="0"/>
              </a:spcBef>
              <a:spcAft>
                <a:spcPts val="0"/>
              </a:spcAft>
              <a:buSzPts val="2400"/>
              <a:buChar char="●"/>
              <a:defRPr sz="2400"/>
            </a:lvl1pPr>
            <a:lvl2pPr indent="-381000" lvl="1" marL="914400">
              <a:lnSpc>
                <a:spcPct val="115000"/>
              </a:lnSpc>
              <a:spcBef>
                <a:spcPts val="1200"/>
              </a:spcBef>
              <a:spcAft>
                <a:spcPts val="0"/>
              </a:spcAft>
              <a:buSzPts val="2400"/>
              <a:buChar char="–"/>
              <a:defRPr sz="2400"/>
            </a:lvl2pPr>
            <a:lvl3pPr indent="-381000" lvl="2" marL="1371600">
              <a:lnSpc>
                <a:spcPct val="115000"/>
              </a:lnSpc>
              <a:spcBef>
                <a:spcPts val="1200"/>
              </a:spcBef>
              <a:spcAft>
                <a:spcPts val="0"/>
              </a:spcAft>
              <a:buSzPts val="2400"/>
              <a:buChar char="–"/>
              <a:defRPr sz="2400"/>
            </a:lvl3pPr>
            <a:lvl4pPr indent="-381000" lvl="3" marL="1828800">
              <a:lnSpc>
                <a:spcPct val="115000"/>
              </a:lnSpc>
              <a:spcBef>
                <a:spcPts val="1200"/>
              </a:spcBef>
              <a:spcAft>
                <a:spcPts val="0"/>
              </a:spcAft>
              <a:buSzPts val="2400"/>
              <a:buChar char="–"/>
              <a:defRPr sz="2400"/>
            </a:lvl4pPr>
            <a:lvl5pPr indent="-381000" lvl="4" marL="2286000">
              <a:lnSpc>
                <a:spcPct val="115000"/>
              </a:lnSpc>
              <a:spcBef>
                <a:spcPts val="1200"/>
              </a:spcBef>
              <a:spcAft>
                <a:spcPts val="0"/>
              </a:spcAft>
              <a:buSzPts val="2400"/>
              <a:buChar char="–"/>
              <a:defRPr/>
            </a:lvl5pPr>
            <a:lvl6pPr indent="-381000" lvl="5" marL="2743200">
              <a:lnSpc>
                <a:spcPct val="115000"/>
              </a:lnSpc>
              <a:spcBef>
                <a:spcPts val="1200"/>
              </a:spcBef>
              <a:spcAft>
                <a:spcPts val="0"/>
              </a:spcAft>
              <a:buSzPts val="2400"/>
              <a:buChar char="–"/>
              <a:defRPr/>
            </a:lvl6pPr>
            <a:lvl7pPr indent="-381000" lvl="6" marL="3200400">
              <a:lnSpc>
                <a:spcPct val="115000"/>
              </a:lnSpc>
              <a:spcBef>
                <a:spcPts val="1200"/>
              </a:spcBef>
              <a:spcAft>
                <a:spcPts val="0"/>
              </a:spcAft>
              <a:buSzPts val="2400"/>
              <a:buChar char="–"/>
              <a:defRPr sz="2400"/>
            </a:lvl7pPr>
            <a:lvl8pPr indent="-381000" lvl="7" marL="3657600">
              <a:lnSpc>
                <a:spcPct val="115000"/>
              </a:lnSpc>
              <a:spcBef>
                <a:spcPts val="1200"/>
              </a:spcBef>
              <a:spcAft>
                <a:spcPts val="0"/>
              </a:spcAft>
              <a:buSzPts val="2400"/>
              <a:buChar char="–"/>
              <a:defRPr sz="2400"/>
            </a:lvl8pPr>
            <a:lvl9pPr indent="-381000" lvl="8" marL="4114800">
              <a:lnSpc>
                <a:spcPct val="115000"/>
              </a:lnSpc>
              <a:spcBef>
                <a:spcPts val="1200"/>
              </a:spcBef>
              <a:spcAft>
                <a:spcPts val="1200"/>
              </a:spcAft>
              <a:buSzPts val="2400"/>
              <a:buChar char="–"/>
              <a:defRPr sz="2400"/>
            </a:lvl9pPr>
          </a:lstStyle>
          <a:p/>
        </p:txBody>
      </p:sp>
      <p:sp>
        <p:nvSpPr>
          <p:cNvPr id="38" name="Google Shape;38;p7"/>
          <p:cNvSpPr txBox="1"/>
          <p:nvPr>
            <p:ph idx="4"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5"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381000" lvl="4" marL="2286000" rtl="0">
              <a:lnSpc>
                <a:spcPct val="115000"/>
              </a:lnSpc>
              <a:spcBef>
                <a:spcPts val="1200"/>
              </a:spcBef>
              <a:spcAft>
                <a:spcPts val="0"/>
              </a:spcAft>
              <a:buSzPts val="2400"/>
              <a:buChar char="–"/>
              <a:defRPr/>
            </a:lvl5pPr>
            <a:lvl6pPr indent="-381000" lvl="5" marL="2743200" rtl="0">
              <a:lnSpc>
                <a:spcPct val="115000"/>
              </a:lnSpc>
              <a:spcBef>
                <a:spcPts val="1200"/>
              </a:spcBef>
              <a:spcAft>
                <a:spcPts val="0"/>
              </a:spcAft>
              <a:buSzPts val="24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40" name="Google Shape;40;p7"/>
          <p:cNvSpPr txBox="1"/>
          <p:nvPr>
            <p:ph idx="6"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7"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381000" lvl="4" marL="2286000" rtl="0">
              <a:lnSpc>
                <a:spcPct val="115000"/>
              </a:lnSpc>
              <a:spcBef>
                <a:spcPts val="1200"/>
              </a:spcBef>
              <a:spcAft>
                <a:spcPts val="0"/>
              </a:spcAft>
              <a:buSzPts val="2400"/>
              <a:buChar char="–"/>
              <a:defRPr/>
            </a:lvl5pPr>
            <a:lvl6pPr indent="-381000" lvl="5" marL="2743200" rtl="0">
              <a:lnSpc>
                <a:spcPct val="115000"/>
              </a:lnSpc>
              <a:spcBef>
                <a:spcPts val="1200"/>
              </a:spcBef>
              <a:spcAft>
                <a:spcPts val="0"/>
              </a:spcAft>
              <a:buSzPts val="24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0" name="Google Shape;50;p8"/>
          <p:cNvSpPr txBox="1"/>
          <p:nvPr>
            <p:ph idx="7" type="subTitle"/>
          </p:nvPr>
        </p:nvSpPr>
        <p:spPr>
          <a:xfrm>
            <a:off x="11111450" y="73685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3"/>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876300"/>
            <a:ext cx="16452000" cy="59622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381000" lvl="4" marL="2286000">
              <a:lnSpc>
                <a:spcPct val="130000"/>
              </a:lnSpc>
              <a:spcBef>
                <a:spcPts val="1600"/>
              </a:spcBef>
              <a:spcAft>
                <a:spcPts val="0"/>
              </a:spcAft>
              <a:buClr>
                <a:schemeClr val="dk2"/>
              </a:buClr>
              <a:buSzPts val="2400"/>
              <a:buFont typeface="Montserrat"/>
              <a:buChar char="–"/>
              <a:defRPr sz="2400">
                <a:solidFill>
                  <a:schemeClr val="dk2"/>
                </a:solidFill>
                <a:latin typeface="Montserrat"/>
                <a:ea typeface="Montserrat"/>
                <a:cs typeface="Montserrat"/>
                <a:sym typeface="Montserrat"/>
              </a:defRPr>
            </a:lvl5pPr>
            <a:lvl6pPr indent="-381000" lvl="5" marL="2743200">
              <a:lnSpc>
                <a:spcPct val="130000"/>
              </a:lnSpc>
              <a:spcBef>
                <a:spcPts val="1200"/>
              </a:spcBef>
              <a:spcAft>
                <a:spcPts val="0"/>
              </a:spcAft>
              <a:buClr>
                <a:schemeClr val="dk2"/>
              </a:buClr>
              <a:buSzPts val="2400"/>
              <a:buFont typeface="Montserrat"/>
              <a:buChar char="–"/>
              <a:defRPr sz="2400">
                <a:solidFill>
                  <a:schemeClr val="dk2"/>
                </a:solidFill>
                <a:latin typeface="Montserrat"/>
                <a:ea typeface="Montserrat"/>
                <a:cs typeface="Montserrat"/>
                <a:sym typeface="Montserrat"/>
              </a:defRPr>
            </a:lvl6pPr>
            <a:lvl7pPr indent="-355600" lvl="6" marL="3200400">
              <a:lnSpc>
                <a:spcPct val="130000"/>
              </a:lnSpc>
              <a:spcBef>
                <a:spcPts val="1200"/>
              </a:spcBef>
              <a:spcAft>
                <a:spcPts val="0"/>
              </a:spcAft>
              <a:buClr>
                <a:schemeClr val="dk2"/>
              </a:buClr>
              <a:buSzPts val="2000"/>
              <a:buFont typeface="Montserrat"/>
              <a:buChar char="–"/>
              <a:defRPr sz="2000">
                <a:solidFill>
                  <a:schemeClr val="dk2"/>
                </a:solidFill>
                <a:latin typeface="Montserrat"/>
                <a:ea typeface="Montserrat"/>
                <a:cs typeface="Montserrat"/>
                <a:sym typeface="Montserrat"/>
              </a:defRPr>
            </a:lvl7pPr>
            <a:lvl8pPr indent="-355600" lvl="7" marL="3657600">
              <a:lnSpc>
                <a:spcPct val="130000"/>
              </a:lnSpc>
              <a:spcBef>
                <a:spcPts val="800"/>
              </a:spcBef>
              <a:spcAft>
                <a:spcPts val="0"/>
              </a:spcAft>
              <a:buClr>
                <a:schemeClr val="dk2"/>
              </a:buClr>
              <a:buSzPts val="2000"/>
              <a:buFont typeface="Montserrat"/>
              <a:buChar char="–"/>
              <a:defRPr sz="2000">
                <a:solidFill>
                  <a:schemeClr val="dk2"/>
                </a:solidFill>
                <a:latin typeface="Montserrat"/>
                <a:ea typeface="Montserrat"/>
                <a:cs typeface="Montserrat"/>
                <a:sym typeface="Montserrat"/>
              </a:defRPr>
            </a:lvl8pPr>
            <a:lvl9pPr indent="-330200" lvl="8" marL="4114800">
              <a:lnSpc>
                <a:spcPct val="130000"/>
              </a:lnSpc>
              <a:spcBef>
                <a:spcPts val="800"/>
              </a:spcBef>
              <a:spcAft>
                <a:spcPts val="400"/>
              </a:spcAft>
              <a:buClr>
                <a:schemeClr val="dk2"/>
              </a:buClr>
              <a:buSzPts val="1600"/>
              <a:buFont typeface="Montserrat"/>
              <a:buChar char="–"/>
              <a:defRPr sz="16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chemeClr val="dk1"/>
                </a:solidFill>
                <a:latin typeface="Montserrat Medium"/>
                <a:ea typeface="Montserrat Medium"/>
                <a:cs typeface="Montserrat Medium"/>
                <a:sym typeface="Montserrat Medium"/>
              </a:defRPr>
            </a:lvl1pPr>
            <a:lvl2pPr lvl="1" rtl="0">
              <a:buNone/>
              <a:defRPr sz="1600">
                <a:solidFill>
                  <a:schemeClr val="dk1"/>
                </a:solidFill>
                <a:latin typeface="Montserrat Medium"/>
                <a:ea typeface="Montserrat Medium"/>
                <a:cs typeface="Montserrat Medium"/>
                <a:sym typeface="Montserrat Medium"/>
              </a:defRPr>
            </a:lvl2pPr>
            <a:lvl3pPr lvl="2" rtl="0">
              <a:buNone/>
              <a:defRPr sz="1600">
                <a:solidFill>
                  <a:schemeClr val="dk1"/>
                </a:solidFill>
                <a:latin typeface="Montserrat Medium"/>
                <a:ea typeface="Montserrat Medium"/>
                <a:cs typeface="Montserrat Medium"/>
                <a:sym typeface="Montserrat Medium"/>
              </a:defRPr>
            </a:lvl3pPr>
            <a:lvl4pPr lvl="3" rtl="0">
              <a:buNone/>
              <a:defRPr sz="1600">
                <a:solidFill>
                  <a:schemeClr val="dk1"/>
                </a:solidFill>
                <a:latin typeface="Montserrat Medium"/>
                <a:ea typeface="Montserrat Medium"/>
                <a:cs typeface="Montserrat Medium"/>
                <a:sym typeface="Montserrat Medium"/>
              </a:defRPr>
            </a:lvl4pPr>
            <a:lvl5pPr lvl="4" rtl="0">
              <a:buNone/>
              <a:defRPr sz="1600">
                <a:solidFill>
                  <a:schemeClr val="dk1"/>
                </a:solidFill>
                <a:latin typeface="Montserrat Medium"/>
                <a:ea typeface="Montserrat Medium"/>
                <a:cs typeface="Montserrat Medium"/>
                <a:sym typeface="Montserrat Medium"/>
              </a:defRPr>
            </a:lvl5pPr>
            <a:lvl6pPr lvl="5" rtl="0">
              <a:buNone/>
              <a:defRPr sz="1600">
                <a:solidFill>
                  <a:schemeClr val="dk1"/>
                </a:solidFill>
                <a:latin typeface="Montserrat Medium"/>
                <a:ea typeface="Montserrat Medium"/>
                <a:cs typeface="Montserrat Medium"/>
                <a:sym typeface="Montserrat Medium"/>
              </a:defRPr>
            </a:lvl6pPr>
            <a:lvl7pPr lvl="6" rtl="0">
              <a:buNone/>
              <a:defRPr sz="1600">
                <a:solidFill>
                  <a:schemeClr val="dk1"/>
                </a:solidFill>
                <a:latin typeface="Montserrat Medium"/>
                <a:ea typeface="Montserrat Medium"/>
                <a:cs typeface="Montserrat Medium"/>
                <a:sym typeface="Montserrat Medium"/>
              </a:defRPr>
            </a:lvl7pPr>
            <a:lvl8pPr lvl="7" rtl="0">
              <a:buNone/>
              <a:defRPr sz="1600">
                <a:solidFill>
                  <a:schemeClr val="dk1"/>
                </a:solidFill>
                <a:latin typeface="Montserrat Medium"/>
                <a:ea typeface="Montserrat Medium"/>
                <a:cs typeface="Montserrat Medium"/>
                <a:sym typeface="Montserrat Medium"/>
              </a:defRPr>
            </a:lvl8pPr>
            <a:lvl9pPr lvl="8" rtl="0">
              <a:buNone/>
              <a:defRPr sz="16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876300"/>
            <a:ext cx="159345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Guided Writing: (Foundation)</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Unit 5 : </a:t>
            </a:r>
            <a:r>
              <a:rPr i="1" lang="en-GB">
                <a:solidFill>
                  <a:srgbClr val="4B3241"/>
                </a:solidFill>
              </a:rPr>
              <a:t>Holidays</a:t>
            </a:r>
            <a:r>
              <a:rPr lang="en-GB">
                <a:solidFill>
                  <a:srgbClr val="4B3241"/>
                </a:solidFill>
              </a:rPr>
              <a:t> </a:t>
            </a:r>
            <a:br>
              <a:rPr lang="en-GB">
                <a:solidFill>
                  <a:srgbClr val="4B3241"/>
                </a:solidFill>
              </a:rPr>
            </a:br>
            <a:endParaRPr i="1">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b="1" lang="en-GB">
                <a:solidFill>
                  <a:srgbClr val="4B3241"/>
                </a:solidFill>
              </a:rPr>
              <a:t>French </a:t>
            </a:r>
            <a:endParaRPr b="1">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Mademoiselle Franklin</a:t>
            </a:r>
            <a:endParaRPr>
              <a:solidFill>
                <a:srgbClr val="4B3241"/>
              </a:solidFill>
            </a:endParaRPr>
          </a:p>
          <a:p>
            <a:pPr indent="0" lvl="0" marL="0" rtl="0" algn="l">
              <a:spcBef>
                <a:spcPts val="2000"/>
              </a:spcBef>
              <a:spcAft>
                <a:spcPts val="2000"/>
              </a:spcAft>
              <a:buNone/>
            </a:pPr>
            <a:r>
              <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917950" y="1524000"/>
            <a:ext cx="161637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You are writing about your holidays on your blog. </a:t>
            </a:r>
            <a:endParaRPr/>
          </a:p>
        </p:txBody>
      </p:sp>
      <p:sp>
        <p:nvSpPr>
          <p:cNvPr id="87" name="Google Shape;87;p15"/>
          <p:cNvSpPr txBox="1"/>
          <p:nvPr>
            <p:ph idx="1" type="body"/>
          </p:nvPr>
        </p:nvSpPr>
        <p:spPr>
          <a:xfrm>
            <a:off x="918000" y="2924400"/>
            <a:ext cx="16452000" cy="4599300"/>
          </a:xfrm>
          <a:prstGeom prst="rect">
            <a:avLst/>
          </a:prstGeom>
          <a:ln cap="flat" cmpd="sng" w="9525">
            <a:solidFill>
              <a:schemeClr val="dk2"/>
            </a:solidFill>
            <a:prstDash val="solid"/>
            <a:round/>
            <a:headEnd len="sm" w="sm" type="none"/>
            <a:tailEnd len="sm" w="sm" type="none"/>
          </a:ln>
        </p:spPr>
        <p:txBody>
          <a:bodyPr anchorCtr="0" anchor="t" bIns="0" lIns="0" spcFirstLastPara="1" rIns="0" wrap="square" tIns="0">
            <a:noAutofit/>
          </a:bodyPr>
          <a:lstStyle/>
          <a:p>
            <a:pPr indent="-482600" lvl="0" marL="1371600" rtl="0" algn="l">
              <a:lnSpc>
                <a:spcPct val="200000"/>
              </a:lnSpc>
              <a:spcBef>
                <a:spcPts val="0"/>
              </a:spcBef>
              <a:spcAft>
                <a:spcPts val="0"/>
              </a:spcAft>
              <a:buSzPts val="4000"/>
              <a:buAutoNum type="arabicPeriod"/>
            </a:pPr>
            <a:r>
              <a:rPr lang="en-GB" sz="4000"/>
              <a:t>Votre opinion sur les vacances</a:t>
            </a:r>
            <a:endParaRPr sz="4000"/>
          </a:p>
          <a:p>
            <a:pPr indent="-482600" lvl="0" marL="1371600" rtl="0" algn="l">
              <a:lnSpc>
                <a:spcPct val="200000"/>
              </a:lnSpc>
              <a:spcBef>
                <a:spcPts val="0"/>
              </a:spcBef>
              <a:spcAft>
                <a:spcPts val="0"/>
              </a:spcAft>
              <a:buSzPts val="4000"/>
              <a:buAutoNum type="arabicPeriod"/>
            </a:pPr>
            <a:r>
              <a:rPr lang="en-GB" sz="4000"/>
              <a:t>Ce que vous faites normalement en vacances</a:t>
            </a:r>
            <a:endParaRPr sz="4000"/>
          </a:p>
          <a:p>
            <a:pPr indent="-482600" lvl="0" marL="1371600" rtl="0" algn="l">
              <a:lnSpc>
                <a:spcPct val="200000"/>
              </a:lnSpc>
              <a:spcBef>
                <a:spcPts val="0"/>
              </a:spcBef>
              <a:spcAft>
                <a:spcPts val="0"/>
              </a:spcAft>
              <a:buSzPts val="4000"/>
              <a:buAutoNum type="arabicPeriod"/>
            </a:pPr>
            <a:r>
              <a:rPr lang="en-GB" sz="4000"/>
              <a:t>Vos dernières vacances</a:t>
            </a:r>
            <a:endParaRPr sz="4000"/>
          </a:p>
          <a:p>
            <a:pPr indent="-482600" lvl="0" marL="1371600" rtl="0" algn="l">
              <a:lnSpc>
                <a:spcPct val="200000"/>
              </a:lnSpc>
              <a:spcBef>
                <a:spcPts val="0"/>
              </a:spcBef>
              <a:spcAft>
                <a:spcPts val="0"/>
              </a:spcAft>
              <a:buSzPts val="4000"/>
              <a:buAutoNum type="arabicPeriod"/>
            </a:pPr>
            <a:r>
              <a:rPr lang="en-GB" sz="4000"/>
              <a:t>Vos vacances de rêve</a:t>
            </a:r>
            <a:endParaRPr sz="4000"/>
          </a:p>
          <a:p>
            <a:pPr indent="0" lvl="0" marL="1371600" rtl="0" algn="l">
              <a:lnSpc>
                <a:spcPct val="200000"/>
              </a:lnSpc>
              <a:spcBef>
                <a:spcPts val="2000"/>
              </a:spcBef>
              <a:spcAft>
                <a:spcPts val="20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0" st="0"/>
                                            </p:txEl>
                                          </p:spTgt>
                                        </p:tgtEl>
                                        <p:attrNameLst>
                                          <p:attrName>style.visibility</p:attrName>
                                        </p:attrNameLst>
                                      </p:cBhvr>
                                      <p:to>
                                        <p:strVal val="visible"/>
                                      </p:to>
                                    </p:set>
                                    <p:animEffect filter="fade" transition="in">
                                      <p:cBhvr>
                                        <p:cTn dur="1000"/>
                                        <p:tgtEl>
                                          <p:spTgt spid="8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1" st="1"/>
                                            </p:txEl>
                                          </p:spTgt>
                                        </p:tgtEl>
                                        <p:attrNameLst>
                                          <p:attrName>style.visibility</p:attrName>
                                        </p:attrNameLst>
                                      </p:cBhvr>
                                      <p:to>
                                        <p:strVal val="visible"/>
                                      </p:to>
                                    </p:set>
                                    <p:animEffect filter="fade" transition="in">
                                      <p:cBhvr>
                                        <p:cTn dur="1000"/>
                                        <p:tgtEl>
                                          <p:spTgt spid="8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2" st="2"/>
                                            </p:txEl>
                                          </p:spTgt>
                                        </p:tgtEl>
                                        <p:attrNameLst>
                                          <p:attrName>style.visibility</p:attrName>
                                        </p:attrNameLst>
                                      </p:cBhvr>
                                      <p:to>
                                        <p:strVal val="visible"/>
                                      </p:to>
                                    </p:set>
                                    <p:animEffect filter="fade" transition="in">
                                      <p:cBhvr>
                                        <p:cTn dur="1000"/>
                                        <p:tgtEl>
                                          <p:spTgt spid="8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3" st="3"/>
                                            </p:txEl>
                                          </p:spTgt>
                                        </p:tgtEl>
                                        <p:attrNameLst>
                                          <p:attrName>style.visibility</p:attrName>
                                        </p:attrNameLst>
                                      </p:cBhvr>
                                      <p:to>
                                        <p:strVal val="visible"/>
                                      </p:to>
                                    </p:set>
                                    <p:animEffect filter="fade" transition="in">
                                      <p:cBhvr>
                                        <p:cTn dur="1000"/>
                                        <p:tgtEl>
                                          <p:spTgt spid="8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4" st="4"/>
                                            </p:txEl>
                                          </p:spTgt>
                                        </p:tgtEl>
                                        <p:attrNameLst>
                                          <p:attrName>style.visibility</p:attrName>
                                        </p:attrNameLst>
                                      </p:cBhvr>
                                      <p:to>
                                        <p:strVal val="visible"/>
                                      </p:to>
                                    </p:set>
                                    <p:animEffect filter="fade" transition="in">
                                      <p:cBhvr>
                                        <p:cTn dur="1000"/>
                                        <p:tgtEl>
                                          <p:spTgt spid="87">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6"/>
          <p:cNvSpPr txBox="1"/>
          <p:nvPr/>
        </p:nvSpPr>
        <p:spPr>
          <a:xfrm>
            <a:off x="3237750" y="680050"/>
            <a:ext cx="13208400" cy="1111200"/>
          </a:xfrm>
          <a:prstGeom prst="rect">
            <a:avLst/>
          </a:prstGeom>
          <a:solidFill>
            <a:srgbClr val="FFFFFF"/>
          </a:solidFill>
          <a:ln cap="flat" cmpd="sng" w="9525">
            <a:solidFill>
              <a:schemeClr val="accent1"/>
            </a:solidFill>
            <a:prstDash val="solid"/>
            <a:round/>
            <a:headEnd len="sm" w="sm" type="none"/>
            <a:tailEnd len="sm" w="sm" type="none"/>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Basic answer to the bullet point</a:t>
            </a:r>
            <a:endParaRPr sz="4400">
              <a:solidFill>
                <a:schemeClr val="dk2"/>
              </a:solidFill>
              <a:latin typeface="Montserrat SemiBold"/>
              <a:ea typeface="Montserrat SemiBold"/>
              <a:cs typeface="Montserrat SemiBold"/>
              <a:sym typeface="Montserrat SemiBold"/>
            </a:endParaRPr>
          </a:p>
        </p:txBody>
      </p:sp>
      <p:sp>
        <p:nvSpPr>
          <p:cNvPr id="93" name="Google Shape;93;p16"/>
          <p:cNvSpPr txBox="1"/>
          <p:nvPr/>
        </p:nvSpPr>
        <p:spPr>
          <a:xfrm>
            <a:off x="4791550" y="2188100"/>
            <a:ext cx="11613000" cy="1111200"/>
          </a:xfrm>
          <a:prstGeom prst="rect">
            <a:avLst/>
          </a:prstGeom>
          <a:solidFill>
            <a:srgbClr val="FFFFFF"/>
          </a:solidFill>
          <a:ln cap="flat" cmpd="sng" w="9525">
            <a:solidFill>
              <a:schemeClr val="accent2"/>
            </a:solidFill>
            <a:prstDash val="solid"/>
            <a:round/>
            <a:headEnd len="sm" w="sm" type="none"/>
            <a:tailEnd len="sm" w="sm" type="none"/>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Opinion</a:t>
            </a:r>
            <a:r>
              <a:rPr lang="en-GB" sz="4400">
                <a:solidFill>
                  <a:srgbClr val="FFFFFF"/>
                </a:solidFill>
                <a:latin typeface="Montserrat SemiBold"/>
                <a:ea typeface="Montserrat SemiBold"/>
                <a:cs typeface="Montserrat SemiBold"/>
                <a:sym typeface="Montserrat SemiBold"/>
              </a:rPr>
              <a:t> </a:t>
            </a:r>
            <a:endParaRPr sz="4400">
              <a:solidFill>
                <a:srgbClr val="FFFFFF"/>
              </a:solidFill>
              <a:latin typeface="Montserrat SemiBold"/>
              <a:ea typeface="Montserrat SemiBold"/>
              <a:cs typeface="Montserrat SemiBold"/>
              <a:sym typeface="Montserrat SemiBold"/>
            </a:endParaRPr>
          </a:p>
        </p:txBody>
      </p:sp>
      <p:sp>
        <p:nvSpPr>
          <p:cNvPr id="94" name="Google Shape;94;p16"/>
          <p:cNvSpPr txBox="1"/>
          <p:nvPr/>
        </p:nvSpPr>
        <p:spPr>
          <a:xfrm>
            <a:off x="3307350" y="7908550"/>
            <a:ext cx="13208400" cy="1111200"/>
          </a:xfrm>
          <a:prstGeom prst="rect">
            <a:avLst/>
          </a:prstGeom>
          <a:solidFill>
            <a:srgbClr val="FFFFFF"/>
          </a:solidFill>
          <a:ln cap="flat" cmpd="sng" w="9525">
            <a:solidFill>
              <a:schemeClr val="accent3"/>
            </a:solidFill>
            <a:prstDash val="solid"/>
            <a:round/>
            <a:headEnd len="sm" w="sm" type="none"/>
            <a:tailEnd len="sm" w="sm" type="none"/>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Review</a:t>
            </a:r>
            <a:endParaRPr sz="4400">
              <a:solidFill>
                <a:schemeClr val="dk2"/>
              </a:solidFill>
              <a:latin typeface="Montserrat SemiBold"/>
              <a:ea typeface="Montserrat SemiBold"/>
              <a:cs typeface="Montserrat SemiBold"/>
              <a:sym typeface="Montserrat SemiBold"/>
            </a:endParaRPr>
          </a:p>
        </p:txBody>
      </p:sp>
      <p:sp>
        <p:nvSpPr>
          <p:cNvPr id="95" name="Google Shape;95;p16"/>
          <p:cNvSpPr txBox="1"/>
          <p:nvPr/>
        </p:nvSpPr>
        <p:spPr>
          <a:xfrm>
            <a:off x="4902850" y="6435925"/>
            <a:ext cx="11613000" cy="1111200"/>
          </a:xfrm>
          <a:prstGeom prst="rect">
            <a:avLst/>
          </a:prstGeom>
          <a:solidFill>
            <a:srgbClr val="FFFFFF"/>
          </a:solidFill>
          <a:ln cap="flat" cmpd="sng" w="9525">
            <a:solidFill>
              <a:schemeClr val="accent4"/>
            </a:solidFill>
            <a:prstDash val="solid"/>
            <a:round/>
            <a:headEnd len="sm" w="sm" type="none"/>
            <a:tailEnd len="sm" w="sm" type="none"/>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Extra example :)</a:t>
            </a:r>
            <a:endParaRPr sz="4400">
              <a:solidFill>
                <a:schemeClr val="dk2"/>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t/>
            </a:r>
            <a:endParaRPr sz="4400">
              <a:solidFill>
                <a:srgbClr val="FFFFFF"/>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t/>
            </a:r>
            <a:endParaRPr sz="4400">
              <a:solidFill>
                <a:srgbClr val="FFFFFF"/>
              </a:solidFill>
              <a:latin typeface="Montserrat SemiBold"/>
              <a:ea typeface="Montserrat SemiBold"/>
              <a:cs typeface="Montserrat SemiBold"/>
              <a:sym typeface="Montserrat SemiBold"/>
            </a:endParaRPr>
          </a:p>
        </p:txBody>
      </p:sp>
      <p:sp>
        <p:nvSpPr>
          <p:cNvPr id="96" name="Google Shape;96;p16"/>
          <p:cNvSpPr txBox="1"/>
          <p:nvPr/>
        </p:nvSpPr>
        <p:spPr>
          <a:xfrm>
            <a:off x="4880700" y="5024275"/>
            <a:ext cx="11613000" cy="1111200"/>
          </a:xfrm>
          <a:prstGeom prst="rect">
            <a:avLst/>
          </a:prstGeom>
          <a:solidFill>
            <a:srgbClr val="FFFFFF"/>
          </a:solidFill>
          <a:ln cap="flat" cmpd="sng" w="9525">
            <a:solidFill>
              <a:schemeClr val="accent5"/>
            </a:solidFill>
            <a:prstDash val="solid"/>
            <a:round/>
            <a:headEnd len="sm" w="sm" type="none"/>
            <a:tailEnd len="sm" w="sm" type="none"/>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Development</a:t>
            </a:r>
            <a:endParaRPr sz="4400">
              <a:solidFill>
                <a:schemeClr val="dk2"/>
              </a:solidFill>
              <a:latin typeface="Montserrat SemiBold"/>
              <a:ea typeface="Montserrat SemiBold"/>
              <a:cs typeface="Montserrat SemiBold"/>
              <a:sym typeface="Montserrat SemiBold"/>
            </a:endParaRPr>
          </a:p>
        </p:txBody>
      </p:sp>
      <p:sp>
        <p:nvSpPr>
          <p:cNvPr id="97" name="Google Shape;97;p16"/>
          <p:cNvSpPr txBox="1"/>
          <p:nvPr/>
        </p:nvSpPr>
        <p:spPr>
          <a:xfrm>
            <a:off x="4861500" y="3580800"/>
            <a:ext cx="11613000" cy="1111200"/>
          </a:xfrm>
          <a:prstGeom prst="rect">
            <a:avLst/>
          </a:prstGeom>
          <a:solidFill>
            <a:srgbClr val="FFFFFF"/>
          </a:solidFill>
          <a:ln cap="flat" cmpd="sng" w="9525">
            <a:solidFill>
              <a:schemeClr val="accent6"/>
            </a:solidFill>
            <a:prstDash val="solid"/>
            <a:round/>
            <a:headEnd len="sm" w="sm" type="none"/>
            <a:tailEnd len="sm" w="sm" type="none"/>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Reason</a:t>
            </a:r>
            <a:r>
              <a:rPr lang="en-GB" sz="4400">
                <a:solidFill>
                  <a:srgbClr val="FFFFFF"/>
                </a:solidFill>
                <a:latin typeface="Montserrat SemiBold"/>
                <a:ea typeface="Montserrat SemiBold"/>
                <a:cs typeface="Montserrat SemiBold"/>
                <a:sym typeface="Montserrat SemiBold"/>
              </a:rPr>
              <a:t> </a:t>
            </a:r>
            <a:endParaRPr sz="4400">
              <a:solidFill>
                <a:srgbClr val="FFFFFF"/>
              </a:solidFill>
              <a:latin typeface="Montserrat SemiBold"/>
              <a:ea typeface="Montserrat SemiBold"/>
              <a:cs typeface="Montserrat SemiBold"/>
              <a:sym typeface="Montserrat SemiBold"/>
            </a:endParaRPr>
          </a:p>
        </p:txBody>
      </p:sp>
      <p:sp>
        <p:nvSpPr>
          <p:cNvPr id="98" name="Google Shape;98;p16"/>
          <p:cNvSpPr txBox="1"/>
          <p:nvPr/>
        </p:nvSpPr>
        <p:spPr>
          <a:xfrm>
            <a:off x="3350700" y="2998450"/>
            <a:ext cx="1056000" cy="1111200"/>
          </a:xfrm>
          <a:prstGeom prst="rect">
            <a:avLst/>
          </a:prstGeom>
          <a:solidFill>
            <a:srgbClr val="FFFFFF"/>
          </a:solidFill>
          <a:ln cap="flat" cmpd="sng" w="9525">
            <a:solidFill>
              <a:srgbClr val="FA9B23"/>
            </a:solidFill>
            <a:prstDash val="solid"/>
            <a:round/>
            <a:headEnd len="sm" w="sm" type="none"/>
            <a:tailEnd len="sm" w="sm" type="none"/>
          </a:ln>
        </p:spPr>
        <p:txBody>
          <a:bodyPr anchorCtr="0" anchor="t"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or</a:t>
            </a:r>
            <a:endParaRPr b="1" sz="2800">
              <a:solidFill>
                <a:schemeClr val="dk2"/>
              </a:solidFill>
              <a:latin typeface="Montserrat"/>
              <a:ea typeface="Montserrat"/>
              <a:cs typeface="Montserrat"/>
              <a:sym typeface="Montserrat"/>
            </a:endParaRPr>
          </a:p>
        </p:txBody>
      </p:sp>
      <p:sp>
        <p:nvSpPr>
          <p:cNvPr id="99" name="Google Shape;99;p16"/>
          <p:cNvSpPr txBox="1"/>
          <p:nvPr/>
        </p:nvSpPr>
        <p:spPr>
          <a:xfrm>
            <a:off x="3350700" y="4293850"/>
            <a:ext cx="1056000" cy="1111200"/>
          </a:xfrm>
          <a:prstGeom prst="rect">
            <a:avLst/>
          </a:prstGeom>
          <a:solidFill>
            <a:srgbClr val="FFFFFF"/>
          </a:solidFill>
          <a:ln cap="flat" cmpd="sng" w="9525">
            <a:solidFill>
              <a:srgbClr val="FA9B23"/>
            </a:solidFill>
            <a:prstDash val="solid"/>
            <a:round/>
            <a:headEnd len="sm" w="sm" type="none"/>
            <a:tailEnd len="sm" w="sm" type="none"/>
          </a:ln>
        </p:spPr>
        <p:txBody>
          <a:bodyPr anchorCtr="0" anchor="t"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or</a:t>
            </a:r>
            <a:endParaRPr b="1" sz="2800">
              <a:solidFill>
                <a:schemeClr val="dk2"/>
              </a:solidFill>
              <a:latin typeface="Montserrat"/>
              <a:ea typeface="Montserrat"/>
              <a:cs typeface="Montserrat"/>
              <a:sym typeface="Montserrat"/>
            </a:endParaRPr>
          </a:p>
        </p:txBody>
      </p:sp>
      <p:sp>
        <p:nvSpPr>
          <p:cNvPr id="100" name="Google Shape;100;p16"/>
          <p:cNvSpPr txBox="1"/>
          <p:nvPr/>
        </p:nvSpPr>
        <p:spPr>
          <a:xfrm>
            <a:off x="3350700" y="5589250"/>
            <a:ext cx="1056000" cy="1111200"/>
          </a:xfrm>
          <a:prstGeom prst="rect">
            <a:avLst/>
          </a:prstGeom>
          <a:solidFill>
            <a:srgbClr val="FFFFFF"/>
          </a:solidFill>
          <a:ln cap="flat" cmpd="sng" w="9525">
            <a:solidFill>
              <a:srgbClr val="FA9B23"/>
            </a:solidFill>
            <a:prstDash val="solid"/>
            <a:round/>
            <a:headEnd len="sm" w="sm" type="none"/>
            <a:tailEnd len="sm" w="sm" type="none"/>
          </a:ln>
        </p:spPr>
        <p:txBody>
          <a:bodyPr anchorCtr="0" anchor="t"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or</a:t>
            </a:r>
            <a:endParaRPr b="1" sz="2800">
              <a:solidFill>
                <a:schemeClr val="dk2"/>
              </a:solidFill>
              <a:latin typeface="Montserrat"/>
              <a:ea typeface="Montserrat"/>
              <a:cs typeface="Montserrat"/>
              <a:sym typeface="Montserrat"/>
            </a:endParaRPr>
          </a:p>
        </p:txBody>
      </p:sp>
      <p:cxnSp>
        <p:nvCxnSpPr>
          <p:cNvPr id="101" name="Google Shape;101;p16"/>
          <p:cNvCxnSpPr/>
          <p:nvPr/>
        </p:nvCxnSpPr>
        <p:spPr>
          <a:xfrm>
            <a:off x="2392100" y="485000"/>
            <a:ext cx="0" cy="9039600"/>
          </a:xfrm>
          <a:prstGeom prst="straightConnector1">
            <a:avLst/>
          </a:prstGeom>
          <a:noFill/>
          <a:ln cap="flat" cmpd="sng" w="9525">
            <a:solidFill>
              <a:schemeClr val="dk2"/>
            </a:solidFill>
            <a:prstDash val="dashDot"/>
            <a:round/>
            <a:headEnd len="med" w="med" type="none"/>
            <a:tailEnd len="med" w="med" type="none"/>
          </a:ln>
        </p:spPr>
      </p:cxnSp>
      <p:grpSp>
        <p:nvGrpSpPr>
          <p:cNvPr id="102" name="Google Shape;102;p16"/>
          <p:cNvGrpSpPr/>
          <p:nvPr/>
        </p:nvGrpSpPr>
        <p:grpSpPr>
          <a:xfrm>
            <a:off x="917950" y="746350"/>
            <a:ext cx="1056000" cy="8092150"/>
            <a:chOff x="917950" y="746350"/>
            <a:chExt cx="1056000" cy="8092150"/>
          </a:xfrm>
        </p:grpSpPr>
        <p:sp>
          <p:nvSpPr>
            <p:cNvPr id="103" name="Google Shape;103;p16"/>
            <p:cNvSpPr/>
            <p:nvPr/>
          </p:nvSpPr>
          <p:spPr>
            <a:xfrm>
              <a:off x="917950" y="746350"/>
              <a:ext cx="1056000" cy="978600"/>
            </a:xfrm>
            <a:prstGeom prst="rect">
              <a:avLst/>
            </a:prstGeom>
            <a:solidFill>
              <a:srgbClr val="FFFFFF"/>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B</a:t>
              </a:r>
              <a:endParaRPr sz="5000">
                <a:solidFill>
                  <a:schemeClr val="dk2"/>
                </a:solidFill>
                <a:latin typeface="Montserrat"/>
                <a:ea typeface="Montserrat"/>
                <a:cs typeface="Montserrat"/>
                <a:sym typeface="Montserrat"/>
              </a:endParaRPr>
            </a:p>
          </p:txBody>
        </p:sp>
        <p:sp>
          <p:nvSpPr>
            <p:cNvPr id="104" name="Google Shape;104;p16"/>
            <p:cNvSpPr/>
            <p:nvPr/>
          </p:nvSpPr>
          <p:spPr>
            <a:xfrm>
              <a:off x="917950" y="2185325"/>
              <a:ext cx="1056000" cy="978600"/>
            </a:xfrm>
            <a:prstGeom prst="rect">
              <a:avLst/>
            </a:prstGeom>
            <a:solidFill>
              <a:srgbClr val="FFFFFF"/>
            </a:soli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O</a:t>
              </a:r>
              <a:endParaRPr sz="5000">
                <a:solidFill>
                  <a:schemeClr val="dk2"/>
                </a:solidFill>
                <a:latin typeface="Montserrat"/>
                <a:ea typeface="Montserrat"/>
                <a:cs typeface="Montserrat"/>
                <a:sym typeface="Montserrat"/>
              </a:endParaRPr>
            </a:p>
          </p:txBody>
        </p:sp>
        <p:sp>
          <p:nvSpPr>
            <p:cNvPr id="105" name="Google Shape;105;p16"/>
            <p:cNvSpPr/>
            <p:nvPr/>
          </p:nvSpPr>
          <p:spPr>
            <a:xfrm>
              <a:off x="917950" y="3624288"/>
              <a:ext cx="1056000" cy="978600"/>
            </a:xfrm>
            <a:prstGeom prst="rect">
              <a:avLst/>
            </a:prstGeom>
            <a:solidFill>
              <a:srgbClr val="FFFFFF"/>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R</a:t>
              </a:r>
              <a:endParaRPr sz="5000">
                <a:solidFill>
                  <a:schemeClr val="dk2"/>
                </a:solidFill>
                <a:latin typeface="Montserrat"/>
                <a:ea typeface="Montserrat"/>
                <a:cs typeface="Montserrat"/>
                <a:sym typeface="Montserrat"/>
              </a:endParaRPr>
            </a:p>
          </p:txBody>
        </p:sp>
        <p:sp>
          <p:nvSpPr>
            <p:cNvPr id="106" name="Google Shape;106;p16"/>
            <p:cNvSpPr/>
            <p:nvPr/>
          </p:nvSpPr>
          <p:spPr>
            <a:xfrm>
              <a:off x="917950" y="5144550"/>
              <a:ext cx="1056000" cy="978600"/>
            </a:xfrm>
            <a:prstGeom prst="rect">
              <a:avLst/>
            </a:prstGeom>
            <a:solidFill>
              <a:srgbClr val="FFFFFF"/>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D</a:t>
              </a:r>
              <a:endParaRPr sz="5000">
                <a:solidFill>
                  <a:schemeClr val="dk2"/>
                </a:solidFill>
                <a:latin typeface="Montserrat"/>
                <a:ea typeface="Montserrat"/>
                <a:cs typeface="Montserrat"/>
                <a:sym typeface="Montserrat"/>
              </a:endParaRPr>
            </a:p>
          </p:txBody>
        </p:sp>
        <p:sp>
          <p:nvSpPr>
            <p:cNvPr id="107" name="Google Shape;107;p16"/>
            <p:cNvSpPr/>
            <p:nvPr/>
          </p:nvSpPr>
          <p:spPr>
            <a:xfrm>
              <a:off x="917950" y="6502225"/>
              <a:ext cx="1056000" cy="978600"/>
            </a:xfrm>
            <a:prstGeom prst="rect">
              <a:avLst/>
            </a:prstGeom>
            <a:solidFill>
              <a:srgbClr val="FFFFFF"/>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E</a:t>
              </a:r>
              <a:endParaRPr sz="5000">
                <a:solidFill>
                  <a:schemeClr val="dk2"/>
                </a:solidFill>
                <a:latin typeface="Montserrat"/>
                <a:ea typeface="Montserrat"/>
                <a:cs typeface="Montserrat"/>
                <a:sym typeface="Montserrat"/>
              </a:endParaRPr>
            </a:p>
          </p:txBody>
        </p:sp>
        <p:sp>
          <p:nvSpPr>
            <p:cNvPr id="108" name="Google Shape;108;p16"/>
            <p:cNvSpPr/>
            <p:nvPr/>
          </p:nvSpPr>
          <p:spPr>
            <a:xfrm>
              <a:off x="917950" y="7859900"/>
              <a:ext cx="1056000" cy="978600"/>
            </a:xfrm>
            <a:prstGeom prst="rect">
              <a:avLst/>
            </a:prstGeom>
            <a:solidFill>
              <a:srgbClr val="FFFFFF"/>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R</a:t>
              </a:r>
              <a:endParaRPr sz="5000">
                <a:solidFill>
                  <a:schemeClr val="dk2"/>
                </a:solidFill>
                <a:latin typeface="Montserrat"/>
                <a:ea typeface="Montserrat"/>
                <a:cs typeface="Montserrat"/>
                <a:sym typeface="Montserrat"/>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1000"/>
                                        <p:tgtEl>
                                          <p:spTgt spid="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000"/>
                                        <p:tgtEl>
                                          <p:spTgt spid="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1000"/>
                                        <p:tgtEl>
                                          <p:spTgt spid="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1000"/>
                                        <p:tgtEl>
                                          <p:spTgt spid="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par>
                                <p:cTn fill="hold" nodeType="with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1000"/>
                                        <p:tgtEl>
                                          <p:spTgt spid="99"/>
                                        </p:tgtEl>
                                      </p:cBhvr>
                                    </p:animEffect>
                                  </p:childTnLst>
                                </p:cTn>
                              </p:par>
                              <p:par>
                                <p:cTn fill="hold" nodeType="with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000"/>
                                        <p:tgtEl>
                                          <p:spTgt spid="1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000"/>
                                        <p:tgtEl>
                                          <p:spTgt spid="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graphicFrame>
        <p:nvGraphicFramePr>
          <p:cNvPr id="113" name="Google Shape;113;p17"/>
          <p:cNvGraphicFramePr/>
          <p:nvPr/>
        </p:nvGraphicFramePr>
        <p:xfrm>
          <a:off x="374175" y="1279238"/>
          <a:ext cx="3000000" cy="3000000"/>
        </p:xfrm>
        <a:graphic>
          <a:graphicData uri="http://schemas.openxmlformats.org/drawingml/2006/table">
            <a:tbl>
              <a:tblPr>
                <a:noFill/>
                <a:tableStyleId>{C1440E9B-0063-43A8-961C-E7980A4402FE}</a:tableStyleId>
              </a:tblPr>
              <a:tblGrid>
                <a:gridCol w="6967625"/>
                <a:gridCol w="6771425"/>
              </a:tblGrid>
              <a:tr h="870750">
                <a:tc>
                  <a:txBody>
                    <a:bodyPr/>
                    <a:lstStyle/>
                    <a:p>
                      <a:pPr indent="0" lvl="0" marL="0" rtl="0" algn="l">
                        <a:spcBef>
                          <a:spcPts val="0"/>
                        </a:spcBef>
                        <a:spcAft>
                          <a:spcPts val="0"/>
                        </a:spcAft>
                        <a:buNone/>
                      </a:pPr>
                      <a:r>
                        <a:rPr lang="en-GB" sz="3000">
                          <a:latin typeface="Montserrat"/>
                          <a:ea typeface="Montserrat"/>
                          <a:cs typeface="Montserrat"/>
                          <a:sym typeface="Montserrat"/>
                        </a:rPr>
                        <a:t>visiter</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To visit</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r>
              <a:tr h="870750">
                <a:tc>
                  <a:txBody>
                    <a:bodyPr/>
                    <a:lstStyle/>
                    <a:p>
                      <a:pPr indent="0" lvl="0" marL="0" rtl="0" algn="l">
                        <a:spcBef>
                          <a:spcPts val="0"/>
                        </a:spcBef>
                        <a:spcAft>
                          <a:spcPts val="0"/>
                        </a:spcAft>
                        <a:buNone/>
                      </a:pPr>
                      <a:r>
                        <a:rPr lang="en-GB" sz="3000">
                          <a:latin typeface="Montserrat"/>
                          <a:ea typeface="Montserrat"/>
                          <a:cs typeface="Montserrat"/>
                          <a:sym typeface="Montserrat"/>
                        </a:rPr>
                        <a:t>loger</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To stay </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r>
              <a:tr h="870750">
                <a:tc>
                  <a:txBody>
                    <a:bodyPr/>
                    <a:lstStyle/>
                    <a:p>
                      <a:pPr indent="0" lvl="0" marL="0" rtl="0" algn="l">
                        <a:spcBef>
                          <a:spcPts val="0"/>
                        </a:spcBef>
                        <a:spcAft>
                          <a:spcPts val="0"/>
                        </a:spcAft>
                        <a:buNone/>
                      </a:pPr>
                      <a:r>
                        <a:rPr lang="en-GB" sz="3000">
                          <a:latin typeface="Montserrat"/>
                          <a:ea typeface="Montserrat"/>
                          <a:cs typeface="Montserrat"/>
                          <a:sym typeface="Montserrat"/>
                        </a:rPr>
                        <a:t>voyager</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To travel</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r>
              <a:tr h="870750">
                <a:tc>
                  <a:txBody>
                    <a:bodyPr/>
                    <a:lstStyle/>
                    <a:p>
                      <a:pPr indent="0" lvl="0" marL="0" rtl="0" algn="l">
                        <a:spcBef>
                          <a:spcPts val="0"/>
                        </a:spcBef>
                        <a:spcAft>
                          <a:spcPts val="0"/>
                        </a:spcAft>
                        <a:buNone/>
                      </a:pPr>
                      <a:r>
                        <a:rPr lang="en-GB" sz="3000">
                          <a:latin typeface="Montserrat"/>
                          <a:ea typeface="Montserrat"/>
                          <a:cs typeface="Montserrat"/>
                          <a:sym typeface="Montserrat"/>
                        </a:rPr>
                        <a:t>bronzer</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To sunbathe</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r>
              <a:tr h="870750">
                <a:tc>
                  <a:txBody>
                    <a:bodyPr/>
                    <a:lstStyle/>
                    <a:p>
                      <a:pPr indent="0" lvl="0" marL="0" rtl="0" algn="l">
                        <a:spcBef>
                          <a:spcPts val="0"/>
                        </a:spcBef>
                        <a:spcAft>
                          <a:spcPts val="0"/>
                        </a:spcAft>
                        <a:buNone/>
                      </a:pPr>
                      <a:r>
                        <a:rPr lang="en-GB" sz="3000">
                          <a:latin typeface="Montserrat"/>
                          <a:ea typeface="Montserrat"/>
                          <a:cs typeface="Montserrat"/>
                          <a:sym typeface="Montserrat"/>
                        </a:rPr>
                        <a:t>acheter</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To buy</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r>
              <a:tr h="870750">
                <a:tc>
                  <a:txBody>
                    <a:bodyPr/>
                    <a:lstStyle/>
                    <a:p>
                      <a:pPr indent="0" lvl="0" marL="0" rtl="0" algn="l">
                        <a:spcBef>
                          <a:spcPts val="0"/>
                        </a:spcBef>
                        <a:spcAft>
                          <a:spcPts val="0"/>
                        </a:spcAft>
                        <a:buNone/>
                      </a:pPr>
                      <a:r>
                        <a:rPr lang="en-GB" sz="3000">
                          <a:latin typeface="Montserrat"/>
                          <a:ea typeface="Montserrat"/>
                          <a:cs typeface="Montserrat"/>
                          <a:sym typeface="Montserrat"/>
                        </a:rPr>
                        <a:t>jouer</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To play</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r>
              <a:tr h="870750">
                <a:tc>
                  <a:txBody>
                    <a:bodyPr/>
                    <a:lstStyle/>
                    <a:p>
                      <a:pPr indent="0" lvl="0" marL="0" rtl="0" algn="l">
                        <a:spcBef>
                          <a:spcPts val="0"/>
                        </a:spcBef>
                        <a:spcAft>
                          <a:spcPts val="0"/>
                        </a:spcAft>
                        <a:buNone/>
                      </a:pPr>
                      <a:r>
                        <a:rPr lang="en-GB" sz="3000">
                          <a:latin typeface="Montserrat"/>
                          <a:ea typeface="Montserrat"/>
                          <a:cs typeface="Montserrat"/>
                          <a:sym typeface="Montserrat"/>
                        </a:rPr>
                        <a:t>voir</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To see </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r>
              <a:tr h="870750">
                <a:tc>
                  <a:txBody>
                    <a:bodyPr/>
                    <a:lstStyle/>
                    <a:p>
                      <a:pPr indent="0" lvl="0" marL="0" rtl="0" algn="l">
                        <a:spcBef>
                          <a:spcPts val="0"/>
                        </a:spcBef>
                        <a:spcAft>
                          <a:spcPts val="0"/>
                        </a:spcAft>
                        <a:buNone/>
                      </a:pPr>
                      <a:r>
                        <a:rPr lang="en-GB" sz="3000">
                          <a:latin typeface="Montserrat"/>
                          <a:ea typeface="Montserrat"/>
                          <a:cs typeface="Montserrat"/>
                          <a:sym typeface="Montserrat"/>
                        </a:rPr>
                        <a:t>faire</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c>
                  <a:txBody>
                    <a:bodyPr/>
                    <a:lstStyle/>
                    <a:p>
                      <a:pPr indent="0" lvl="0" marL="0" rtl="0" algn="l">
                        <a:spcBef>
                          <a:spcPts val="0"/>
                        </a:spcBef>
                        <a:spcAft>
                          <a:spcPts val="0"/>
                        </a:spcAft>
                        <a:buNone/>
                      </a:pPr>
                      <a:r>
                        <a:rPr lang="en-GB" sz="3000">
                          <a:latin typeface="Montserrat"/>
                          <a:ea typeface="Montserrat"/>
                          <a:cs typeface="Montserrat"/>
                          <a:sym typeface="Montserrat"/>
                        </a:rPr>
                        <a:t>To do</a:t>
                      </a:r>
                      <a:endParaRPr sz="3000">
                        <a:latin typeface="Montserrat"/>
                        <a:ea typeface="Montserrat"/>
                        <a:cs typeface="Montserrat"/>
                        <a:sym typeface="Montserrat"/>
                      </a:endParaRPr>
                    </a:p>
                  </a:txBody>
                  <a:tcPr marT="182850" marB="182850" marR="182850" marL="182850">
                    <a:lnL cap="flat" cmpd="sng" w="9525">
                      <a:solidFill>
                        <a:schemeClr val="accent4"/>
                      </a:solidFill>
                      <a:prstDash val="solid"/>
                      <a:round/>
                      <a:headEnd len="sm" w="sm" type="none"/>
                      <a:tailEnd len="sm" w="sm" type="none"/>
                    </a:lnL>
                    <a:lnR cap="flat" cmpd="sng" w="9525">
                      <a:solidFill>
                        <a:schemeClr val="accent4"/>
                      </a:solidFill>
                      <a:prstDash val="solid"/>
                      <a:round/>
                      <a:headEnd len="sm" w="sm" type="none"/>
                      <a:tailEnd len="sm" w="sm" type="none"/>
                    </a:lnR>
                    <a:lnT cap="flat" cmpd="sng" w="9525">
                      <a:solidFill>
                        <a:schemeClr val="accent4"/>
                      </a:solidFill>
                      <a:prstDash val="solid"/>
                      <a:round/>
                      <a:headEnd len="sm" w="sm" type="none"/>
                      <a:tailEnd len="sm" w="sm" type="none"/>
                    </a:lnT>
                    <a:lnB cap="flat" cmpd="sng" w="9525">
                      <a:solidFill>
                        <a:schemeClr val="accent4"/>
                      </a:solidFill>
                      <a:prstDash val="solid"/>
                      <a:round/>
                      <a:headEnd len="sm" w="sm" type="none"/>
                      <a:tailEnd len="sm" w="sm" type="none"/>
                    </a:lnB>
                  </a:tcPr>
                </a:tc>
              </a:tr>
            </a:tbl>
          </a:graphicData>
        </a:graphic>
      </p:graphicFrame>
      <p:grpSp>
        <p:nvGrpSpPr>
          <p:cNvPr id="114" name="Google Shape;114;p17"/>
          <p:cNvGrpSpPr/>
          <p:nvPr/>
        </p:nvGrpSpPr>
        <p:grpSpPr>
          <a:xfrm>
            <a:off x="16294141" y="1143610"/>
            <a:ext cx="1368001" cy="2111678"/>
            <a:chOff x="1222738" y="5053324"/>
            <a:chExt cx="1440001" cy="2154774"/>
          </a:xfrm>
        </p:grpSpPr>
        <p:pic>
          <p:nvPicPr>
            <p:cNvPr id="115" name="Google Shape;115;p17"/>
            <p:cNvPicPr preferRelativeResize="0"/>
            <p:nvPr/>
          </p:nvPicPr>
          <p:blipFill>
            <a:blip r:embed="rId3">
              <a:alphaModFix/>
            </a:blip>
            <a:stretch>
              <a:fillRect/>
            </a:stretch>
          </p:blipFill>
          <p:spPr>
            <a:xfrm>
              <a:off x="1222738" y="5053324"/>
              <a:ext cx="1440001" cy="1602456"/>
            </a:xfrm>
            <a:prstGeom prst="rect">
              <a:avLst/>
            </a:prstGeom>
            <a:noFill/>
            <a:ln>
              <a:noFill/>
            </a:ln>
          </p:spPr>
        </p:pic>
        <p:pic>
          <p:nvPicPr>
            <p:cNvPr descr="A picture containing table&#10;&#10;Description automatically generated" id="116" name="Google Shape;116;p17"/>
            <p:cNvPicPr preferRelativeResize="0"/>
            <p:nvPr/>
          </p:nvPicPr>
          <p:blipFill rotWithShape="1">
            <a:blip r:embed="rId4">
              <a:alphaModFix/>
            </a:blip>
            <a:srcRect b="-1926" l="0" r="0" t="71153"/>
            <a:stretch/>
          </p:blipFill>
          <p:spPr>
            <a:xfrm>
              <a:off x="1352600" y="6565561"/>
              <a:ext cx="1180300" cy="642537"/>
            </a:xfrm>
            <a:prstGeom prst="rect">
              <a:avLst/>
            </a:prstGeom>
            <a:noFill/>
            <a:ln>
              <a:noFill/>
            </a:ln>
          </p:spPr>
        </p:pic>
      </p:grpSp>
      <p:sp>
        <p:nvSpPr>
          <p:cNvPr id="117" name="Google Shape;117;p17"/>
          <p:cNvSpPr txBox="1"/>
          <p:nvPr/>
        </p:nvSpPr>
        <p:spPr>
          <a:xfrm>
            <a:off x="14812900" y="3718325"/>
            <a:ext cx="2633700" cy="480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2800">
              <a:latin typeface="Montserrat"/>
              <a:ea typeface="Montserrat"/>
              <a:cs typeface="Montserrat"/>
              <a:sym typeface="Montserrat"/>
            </a:endParaRPr>
          </a:p>
          <a:p>
            <a:pPr indent="0" lvl="0" marL="0" rtl="0" algn="l">
              <a:spcBef>
                <a:spcPts val="0"/>
              </a:spcBef>
              <a:spcAft>
                <a:spcPts val="0"/>
              </a:spcAft>
              <a:buNone/>
            </a:pPr>
            <a:r>
              <a:rPr lang="en-GB" sz="2800">
                <a:latin typeface="Montserrat"/>
                <a:ea typeface="Montserrat"/>
                <a:cs typeface="Montserrat"/>
                <a:sym typeface="Montserrat"/>
              </a:rPr>
              <a:t>The infinitive can also be translated by the gerund.</a:t>
            </a:r>
            <a:endParaRPr sz="2800">
              <a:latin typeface="Montserrat"/>
              <a:ea typeface="Montserrat"/>
              <a:cs typeface="Montserrat"/>
              <a:sym typeface="Montserrat"/>
            </a:endParaRPr>
          </a:p>
          <a:p>
            <a:pPr indent="0" lvl="0" marL="0" rtl="0" algn="l">
              <a:spcBef>
                <a:spcPts val="0"/>
              </a:spcBef>
              <a:spcAft>
                <a:spcPts val="0"/>
              </a:spcAft>
              <a:buNone/>
            </a:pPr>
            <a:r>
              <a:t/>
            </a:r>
            <a:endParaRPr sz="2800">
              <a:latin typeface="Montserrat"/>
              <a:ea typeface="Montserrat"/>
              <a:cs typeface="Montserrat"/>
              <a:sym typeface="Montserrat"/>
            </a:endParaRPr>
          </a:p>
          <a:p>
            <a:pPr indent="0" lvl="0" marL="0" rtl="0" algn="l">
              <a:spcBef>
                <a:spcPts val="0"/>
              </a:spcBef>
              <a:spcAft>
                <a:spcPts val="0"/>
              </a:spcAft>
              <a:buNone/>
            </a:pPr>
            <a:r>
              <a:rPr lang="en-GB" sz="2800">
                <a:latin typeface="Montserrat"/>
                <a:ea typeface="Montserrat"/>
                <a:cs typeface="Montserrat"/>
                <a:sym typeface="Montserrat"/>
              </a:rPr>
              <a:t>visiter = to visit </a:t>
            </a:r>
            <a:r>
              <a:rPr b="1" lang="en-GB" sz="2800">
                <a:solidFill>
                  <a:srgbClr val="786EC8"/>
                </a:solidFill>
                <a:latin typeface="Montserrat"/>
                <a:ea typeface="Montserrat"/>
                <a:cs typeface="Montserrat"/>
                <a:sym typeface="Montserrat"/>
              </a:rPr>
              <a:t>AND</a:t>
            </a:r>
            <a:r>
              <a:rPr lang="en-GB" sz="2800">
                <a:latin typeface="Montserrat"/>
                <a:ea typeface="Montserrat"/>
                <a:cs typeface="Montserrat"/>
                <a:sym typeface="Montserrat"/>
              </a:rPr>
              <a:t> visiting.</a:t>
            </a:r>
            <a:endParaRPr sz="2800">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1" name="Shape 121"/>
        <p:cNvGrpSpPr/>
        <p:nvPr/>
      </p:nvGrpSpPr>
      <p:grpSpPr>
        <a:xfrm>
          <a:off x="0" y="0"/>
          <a:ext cx="0" cy="0"/>
          <a:chOff x="0" y="0"/>
          <a:chExt cx="0" cy="0"/>
        </a:xfrm>
      </p:grpSpPr>
      <p:sp>
        <p:nvSpPr>
          <p:cNvPr id="122" name="Google Shape;122;p18"/>
          <p:cNvSpPr/>
          <p:nvPr/>
        </p:nvSpPr>
        <p:spPr>
          <a:xfrm>
            <a:off x="402250" y="2133600"/>
            <a:ext cx="17484000" cy="3090600"/>
          </a:xfrm>
          <a:prstGeom prst="rightArrow">
            <a:avLst>
              <a:gd fmla="val 50000" name="adj1"/>
              <a:gd fmla="val 50000" name="adj2"/>
            </a:avLst>
          </a:prstGeom>
          <a:solidFill>
            <a:srgbClr val="FFFFFF"/>
          </a:solidFill>
          <a:ln cap="flat" cmpd="sng" w="28575">
            <a:solidFill>
              <a:schemeClr val="accent4"/>
            </a:solidFill>
            <a:prstDash val="solid"/>
            <a:round/>
            <a:headEnd len="sm" w="sm" type="none"/>
            <a:tailEnd len="sm" w="sm" type="none"/>
          </a:ln>
        </p:spPr>
        <p:txBody>
          <a:bodyPr anchorCtr="0" anchor="ctr" bIns="91450" lIns="91450" spcFirstLastPara="1" rIns="91450" wrap="square" tIns="91450">
            <a:noAutofit/>
          </a:bodyPr>
          <a:lstStyle/>
          <a:p>
            <a:pPr indent="0" lvl="0" marL="0" rtl="0" algn="l">
              <a:spcBef>
                <a:spcPts val="0"/>
              </a:spcBef>
              <a:spcAft>
                <a:spcPts val="0"/>
              </a:spcAft>
              <a:buNone/>
            </a:pPr>
            <a:r>
              <a:t/>
            </a:r>
            <a:endParaRPr>
              <a:solidFill>
                <a:schemeClr val="accent3"/>
              </a:solidFill>
            </a:endParaRPr>
          </a:p>
        </p:txBody>
      </p:sp>
      <p:sp>
        <p:nvSpPr>
          <p:cNvPr id="123" name="Google Shape;123;p18"/>
          <p:cNvSpPr/>
          <p:nvPr/>
        </p:nvSpPr>
        <p:spPr>
          <a:xfrm>
            <a:off x="1228450" y="3082650"/>
            <a:ext cx="2861400" cy="1192200"/>
          </a:xfrm>
          <a:prstGeom prst="rect">
            <a:avLst/>
          </a:prstGeom>
          <a:solidFill>
            <a:schemeClr val="lt1"/>
          </a:solidFill>
          <a:ln cap="flat" cmpd="sng" w="28575">
            <a:solidFill>
              <a:schemeClr val="accent3"/>
            </a:solidFill>
            <a:prstDash val="solid"/>
            <a:round/>
            <a:headEnd len="sm" w="sm" type="none"/>
            <a:tailEnd len="sm" w="sm" type="none"/>
          </a:ln>
        </p:spPr>
        <p:txBody>
          <a:bodyPr anchorCtr="0" anchor="ctr" bIns="91450" lIns="91450" spcFirstLastPara="1" rIns="91450" wrap="square" tIns="91450">
            <a:noAutofit/>
          </a:bodyPr>
          <a:lstStyle/>
          <a:p>
            <a:pPr indent="0" lvl="0" marL="0" rtl="0" algn="ctr">
              <a:spcBef>
                <a:spcPts val="0"/>
              </a:spcBef>
              <a:spcAft>
                <a:spcPts val="0"/>
              </a:spcAft>
              <a:buNone/>
            </a:pPr>
            <a:r>
              <a:rPr lang="en-GB" sz="4400">
                <a:latin typeface="Montserrat"/>
                <a:ea typeface="Montserrat"/>
                <a:cs typeface="Montserrat"/>
                <a:sym typeface="Montserrat"/>
              </a:rPr>
              <a:t>Perfect</a:t>
            </a:r>
            <a:endParaRPr sz="4400">
              <a:latin typeface="Montserrat"/>
              <a:ea typeface="Montserrat"/>
              <a:cs typeface="Montserrat"/>
              <a:sym typeface="Montserrat"/>
            </a:endParaRPr>
          </a:p>
        </p:txBody>
      </p:sp>
      <p:sp>
        <p:nvSpPr>
          <p:cNvPr id="124" name="Google Shape;124;p18"/>
          <p:cNvSpPr/>
          <p:nvPr/>
        </p:nvSpPr>
        <p:spPr>
          <a:xfrm>
            <a:off x="4720650" y="3082800"/>
            <a:ext cx="2861400" cy="1192200"/>
          </a:xfrm>
          <a:prstGeom prst="rect">
            <a:avLst/>
          </a:prstGeom>
          <a:solidFill>
            <a:schemeClr val="lt1"/>
          </a:solidFill>
          <a:ln cap="flat" cmpd="sng" w="28575">
            <a:solidFill>
              <a:schemeClr val="accent3"/>
            </a:solidFill>
            <a:prstDash val="solid"/>
            <a:round/>
            <a:headEnd len="sm" w="sm" type="none"/>
            <a:tailEnd len="sm" w="sm" type="none"/>
          </a:ln>
        </p:spPr>
        <p:txBody>
          <a:bodyPr anchorCtr="0" anchor="ctr" bIns="91450" lIns="91450" spcFirstLastPara="1" rIns="91450" wrap="square" tIns="91450">
            <a:noAutofit/>
          </a:bodyPr>
          <a:lstStyle/>
          <a:p>
            <a:pPr indent="0" lvl="0" marL="0" marR="0" rtl="0" algn="ctr">
              <a:lnSpc>
                <a:spcPct val="100000"/>
              </a:lnSpc>
              <a:spcBef>
                <a:spcPts val="0"/>
              </a:spcBef>
              <a:spcAft>
                <a:spcPts val="0"/>
              </a:spcAft>
              <a:buNone/>
            </a:pPr>
            <a:r>
              <a:rPr lang="en-GB" sz="4400">
                <a:latin typeface="Montserrat"/>
                <a:ea typeface="Montserrat"/>
                <a:cs typeface="Montserrat"/>
                <a:sym typeface="Montserrat"/>
              </a:rPr>
              <a:t>Present</a:t>
            </a:r>
            <a:endParaRPr sz="4400"/>
          </a:p>
        </p:txBody>
      </p:sp>
      <p:sp>
        <p:nvSpPr>
          <p:cNvPr id="125" name="Google Shape;125;p18"/>
          <p:cNvSpPr/>
          <p:nvPr/>
        </p:nvSpPr>
        <p:spPr>
          <a:xfrm>
            <a:off x="8430250" y="3082800"/>
            <a:ext cx="3721200" cy="1192200"/>
          </a:xfrm>
          <a:prstGeom prst="rect">
            <a:avLst/>
          </a:prstGeom>
          <a:solidFill>
            <a:schemeClr val="lt1"/>
          </a:solidFill>
          <a:ln cap="flat" cmpd="sng" w="28575">
            <a:solidFill>
              <a:schemeClr val="accent3"/>
            </a:solidFill>
            <a:prstDash val="solid"/>
            <a:round/>
            <a:headEnd len="sm" w="sm" type="none"/>
            <a:tailEnd len="sm" w="sm" type="none"/>
          </a:ln>
        </p:spPr>
        <p:txBody>
          <a:bodyPr anchorCtr="0" anchor="ctr" bIns="91450" lIns="91450" spcFirstLastPara="1" rIns="91450" wrap="square" tIns="91450">
            <a:noAutofit/>
          </a:bodyPr>
          <a:lstStyle/>
          <a:p>
            <a:pPr indent="0" lvl="0" marL="0" marR="0" rtl="0" algn="ctr">
              <a:lnSpc>
                <a:spcPct val="100000"/>
              </a:lnSpc>
              <a:spcBef>
                <a:spcPts val="0"/>
              </a:spcBef>
              <a:spcAft>
                <a:spcPts val="0"/>
              </a:spcAft>
              <a:buNone/>
            </a:pPr>
            <a:r>
              <a:rPr lang="en-GB" sz="4400">
                <a:latin typeface="Montserrat"/>
                <a:ea typeface="Montserrat"/>
                <a:cs typeface="Montserrat"/>
                <a:sym typeface="Montserrat"/>
              </a:rPr>
              <a:t>Future</a:t>
            </a:r>
            <a:endParaRPr sz="4400"/>
          </a:p>
        </p:txBody>
      </p:sp>
      <p:sp>
        <p:nvSpPr>
          <p:cNvPr id="126" name="Google Shape;126;p18"/>
          <p:cNvSpPr/>
          <p:nvPr/>
        </p:nvSpPr>
        <p:spPr>
          <a:xfrm>
            <a:off x="12532050" y="3082650"/>
            <a:ext cx="3798000" cy="1192200"/>
          </a:xfrm>
          <a:prstGeom prst="rect">
            <a:avLst/>
          </a:prstGeom>
          <a:solidFill>
            <a:schemeClr val="lt1"/>
          </a:solidFill>
          <a:ln cap="flat" cmpd="sng" w="28575">
            <a:solidFill>
              <a:schemeClr val="accent3"/>
            </a:solidFill>
            <a:prstDash val="solid"/>
            <a:round/>
            <a:headEnd len="sm" w="sm" type="none"/>
            <a:tailEnd len="sm" w="sm" type="none"/>
          </a:ln>
        </p:spPr>
        <p:txBody>
          <a:bodyPr anchorCtr="0" anchor="ctr" bIns="91450" lIns="91450" spcFirstLastPara="1" rIns="91450" wrap="square" tIns="91450">
            <a:noAutofit/>
          </a:bodyPr>
          <a:lstStyle/>
          <a:p>
            <a:pPr indent="0" lvl="0" marL="0" marR="0" rtl="0" algn="ctr">
              <a:lnSpc>
                <a:spcPct val="100000"/>
              </a:lnSpc>
              <a:spcBef>
                <a:spcPts val="0"/>
              </a:spcBef>
              <a:spcAft>
                <a:spcPts val="0"/>
              </a:spcAft>
              <a:buNone/>
            </a:pPr>
            <a:r>
              <a:rPr lang="en-GB" sz="4400">
                <a:latin typeface="Montserrat"/>
                <a:ea typeface="Montserrat"/>
                <a:cs typeface="Montserrat"/>
                <a:sym typeface="Montserrat"/>
              </a:rPr>
              <a:t>Conditional</a:t>
            </a:r>
            <a:endParaRPr sz="4400"/>
          </a:p>
        </p:txBody>
      </p:sp>
      <p:sp>
        <p:nvSpPr>
          <p:cNvPr id="127" name="Google Shape;127;p18"/>
          <p:cNvSpPr txBox="1"/>
          <p:nvPr/>
        </p:nvSpPr>
        <p:spPr>
          <a:xfrm>
            <a:off x="1993300" y="560300"/>
            <a:ext cx="13882200" cy="1119000"/>
          </a:xfrm>
          <a:prstGeom prst="rect">
            <a:avLst/>
          </a:prstGeom>
          <a:no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b="1" lang="en-GB" sz="4000">
                <a:latin typeface="Montserrat"/>
                <a:ea typeface="Montserrat"/>
                <a:cs typeface="Montserrat"/>
                <a:sym typeface="Montserrat"/>
              </a:rPr>
              <a:t>Using Multiple Tenses Together - ER VERBS.  “I”</a:t>
            </a:r>
            <a:br>
              <a:rPr b="1" lang="en-GB" sz="4000">
                <a:latin typeface="Montserrat"/>
                <a:ea typeface="Montserrat"/>
                <a:cs typeface="Montserrat"/>
                <a:sym typeface="Montserrat"/>
              </a:rPr>
            </a:br>
            <a:endParaRPr b="1" sz="4000">
              <a:latin typeface="Montserrat"/>
              <a:ea typeface="Montserrat"/>
              <a:cs typeface="Montserrat"/>
              <a:sym typeface="Montserrat"/>
            </a:endParaRPr>
          </a:p>
        </p:txBody>
      </p:sp>
      <p:sp>
        <p:nvSpPr>
          <p:cNvPr id="128" name="Google Shape;128;p18"/>
          <p:cNvSpPr/>
          <p:nvPr/>
        </p:nvSpPr>
        <p:spPr>
          <a:xfrm>
            <a:off x="2238050" y="5001150"/>
            <a:ext cx="629400" cy="1346400"/>
          </a:xfrm>
          <a:prstGeom prst="downArrow">
            <a:avLst>
              <a:gd fmla="val 50000" name="adj1"/>
              <a:gd fmla="val 50000" name="adj2"/>
            </a:avLst>
          </a:prstGeom>
          <a:solidFill>
            <a:srgbClr val="FFFFFF"/>
          </a:solidFill>
          <a:ln cap="flat" cmpd="sng" w="9525">
            <a:solidFill>
              <a:schemeClr val="accent4"/>
            </a:solidFill>
            <a:prstDash val="solid"/>
            <a:round/>
            <a:headEnd len="sm" w="sm" type="none"/>
            <a:tailEnd len="sm" w="sm" type="none"/>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solidFill>
                <a:schemeClr val="accent3"/>
              </a:solidFill>
            </a:endParaRPr>
          </a:p>
        </p:txBody>
      </p:sp>
      <p:sp>
        <p:nvSpPr>
          <p:cNvPr id="129" name="Google Shape;129;p18"/>
          <p:cNvSpPr txBox="1"/>
          <p:nvPr/>
        </p:nvSpPr>
        <p:spPr>
          <a:xfrm>
            <a:off x="1098150" y="6734100"/>
            <a:ext cx="3252000" cy="924600"/>
          </a:xfrm>
          <a:prstGeom prst="rect">
            <a:avLst/>
          </a:prstGeom>
          <a:no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lang="en-GB" sz="3600">
                <a:latin typeface="Montserrat"/>
                <a:ea typeface="Montserrat"/>
                <a:cs typeface="Montserrat"/>
                <a:sym typeface="Montserrat"/>
              </a:rPr>
              <a:t>J’ai …... é</a:t>
            </a:r>
            <a:endParaRPr sz="3600">
              <a:latin typeface="Montserrat"/>
              <a:ea typeface="Montserrat"/>
              <a:cs typeface="Montserrat"/>
              <a:sym typeface="Montserrat"/>
            </a:endParaRPr>
          </a:p>
        </p:txBody>
      </p:sp>
      <p:sp>
        <p:nvSpPr>
          <p:cNvPr id="130" name="Google Shape;130;p18"/>
          <p:cNvSpPr/>
          <p:nvPr/>
        </p:nvSpPr>
        <p:spPr>
          <a:xfrm>
            <a:off x="5895650" y="5001150"/>
            <a:ext cx="629400" cy="1346400"/>
          </a:xfrm>
          <a:prstGeom prst="downArrow">
            <a:avLst>
              <a:gd fmla="val 50000" name="adj1"/>
              <a:gd fmla="val 50000" name="adj2"/>
            </a:avLst>
          </a:prstGeom>
          <a:solidFill>
            <a:srgbClr val="FFFFFF"/>
          </a:solidFill>
          <a:ln cap="flat" cmpd="sng" w="9525">
            <a:solidFill>
              <a:schemeClr val="accent4"/>
            </a:solidFill>
            <a:prstDash val="solid"/>
            <a:round/>
            <a:headEnd len="sm" w="sm" type="none"/>
            <a:tailEnd len="sm" w="sm" type="none"/>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solidFill>
                <a:schemeClr val="accent3"/>
              </a:solidFill>
            </a:endParaRPr>
          </a:p>
        </p:txBody>
      </p:sp>
      <p:sp>
        <p:nvSpPr>
          <p:cNvPr id="131" name="Google Shape;131;p18"/>
          <p:cNvSpPr txBox="1"/>
          <p:nvPr/>
        </p:nvSpPr>
        <p:spPr>
          <a:xfrm>
            <a:off x="4437950" y="6821500"/>
            <a:ext cx="3252000" cy="1836000"/>
          </a:xfrm>
          <a:prstGeom prst="rect">
            <a:avLst/>
          </a:prstGeom>
          <a:no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lang="en-GB" sz="3600">
                <a:latin typeface="Montserrat"/>
                <a:ea typeface="Montserrat"/>
                <a:cs typeface="Montserrat"/>
                <a:sym typeface="Montserrat"/>
              </a:rPr>
              <a:t>Je    ……e</a:t>
            </a:r>
            <a:endParaRPr sz="3600">
              <a:latin typeface="Montserrat"/>
              <a:ea typeface="Montserrat"/>
              <a:cs typeface="Montserrat"/>
              <a:sym typeface="Montserrat"/>
            </a:endParaRPr>
          </a:p>
        </p:txBody>
      </p:sp>
      <p:sp>
        <p:nvSpPr>
          <p:cNvPr id="132" name="Google Shape;132;p18"/>
          <p:cNvSpPr/>
          <p:nvPr/>
        </p:nvSpPr>
        <p:spPr>
          <a:xfrm rot="2082331">
            <a:off x="9018952" y="4814100"/>
            <a:ext cx="629129" cy="1346295"/>
          </a:xfrm>
          <a:prstGeom prst="downArrow">
            <a:avLst>
              <a:gd fmla="val 50000" name="adj1"/>
              <a:gd fmla="val 50000" name="adj2"/>
            </a:avLst>
          </a:prstGeom>
          <a:solidFill>
            <a:srgbClr val="FFFFFF"/>
          </a:solidFill>
          <a:ln cap="flat" cmpd="sng" w="9525">
            <a:solidFill>
              <a:schemeClr val="accent4"/>
            </a:solidFill>
            <a:prstDash val="solid"/>
            <a:round/>
            <a:headEnd len="sm" w="sm" type="none"/>
            <a:tailEnd len="sm" w="sm" type="none"/>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solidFill>
                <a:schemeClr val="accent3"/>
              </a:solidFill>
            </a:endParaRPr>
          </a:p>
        </p:txBody>
      </p:sp>
      <p:sp>
        <p:nvSpPr>
          <p:cNvPr id="133" name="Google Shape;133;p18"/>
          <p:cNvSpPr txBox="1"/>
          <p:nvPr/>
        </p:nvSpPr>
        <p:spPr>
          <a:xfrm>
            <a:off x="7380050" y="6547050"/>
            <a:ext cx="3252000" cy="1836000"/>
          </a:xfrm>
          <a:prstGeom prst="rect">
            <a:avLst/>
          </a:prstGeom>
          <a:no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lang="en-GB" sz="3600">
                <a:latin typeface="Montserrat"/>
                <a:ea typeface="Montserrat"/>
                <a:cs typeface="Montserrat"/>
                <a:sym typeface="Montserrat"/>
              </a:rPr>
              <a:t>Je vais</a:t>
            </a:r>
            <a:endParaRPr sz="3600">
              <a:latin typeface="Montserrat"/>
              <a:ea typeface="Montserrat"/>
              <a:cs typeface="Montserrat"/>
              <a:sym typeface="Montserrat"/>
            </a:endParaRPr>
          </a:p>
          <a:p>
            <a:pPr indent="0" lvl="0" marL="0" rtl="0" algn="ctr">
              <a:spcBef>
                <a:spcPts val="0"/>
              </a:spcBef>
              <a:spcAft>
                <a:spcPts val="0"/>
              </a:spcAft>
              <a:buNone/>
            </a:pPr>
            <a:r>
              <a:rPr lang="en-GB" sz="3600">
                <a:latin typeface="Montserrat"/>
                <a:ea typeface="Montserrat"/>
                <a:cs typeface="Montserrat"/>
                <a:sym typeface="Montserrat"/>
              </a:rPr>
              <a:t>+</a:t>
            </a:r>
            <a:endParaRPr sz="3600">
              <a:latin typeface="Montserrat"/>
              <a:ea typeface="Montserrat"/>
              <a:cs typeface="Montserrat"/>
              <a:sym typeface="Montserrat"/>
            </a:endParaRPr>
          </a:p>
          <a:p>
            <a:pPr indent="0" lvl="0" marL="0" rtl="0" algn="ctr">
              <a:spcBef>
                <a:spcPts val="0"/>
              </a:spcBef>
              <a:spcAft>
                <a:spcPts val="0"/>
              </a:spcAft>
              <a:buNone/>
            </a:pPr>
            <a:r>
              <a:rPr lang="en-GB" sz="3600">
                <a:latin typeface="Montserrat"/>
                <a:ea typeface="Montserrat"/>
                <a:cs typeface="Montserrat"/>
                <a:sym typeface="Montserrat"/>
              </a:rPr>
              <a:t>infinitive</a:t>
            </a:r>
            <a:endParaRPr sz="3600">
              <a:latin typeface="Montserrat"/>
              <a:ea typeface="Montserrat"/>
              <a:cs typeface="Montserrat"/>
              <a:sym typeface="Montserrat"/>
            </a:endParaRPr>
          </a:p>
        </p:txBody>
      </p:sp>
      <p:sp>
        <p:nvSpPr>
          <p:cNvPr id="134" name="Google Shape;134;p18"/>
          <p:cNvSpPr/>
          <p:nvPr/>
        </p:nvSpPr>
        <p:spPr>
          <a:xfrm>
            <a:off x="14277650" y="5001150"/>
            <a:ext cx="629400" cy="1346400"/>
          </a:xfrm>
          <a:prstGeom prst="downArrow">
            <a:avLst>
              <a:gd fmla="val 50000" name="adj1"/>
              <a:gd fmla="val 50000" name="adj2"/>
            </a:avLst>
          </a:prstGeom>
          <a:solidFill>
            <a:srgbClr val="FFFFFF"/>
          </a:solidFill>
          <a:ln cap="flat" cmpd="sng" w="9525">
            <a:solidFill>
              <a:schemeClr val="accent4"/>
            </a:solidFill>
            <a:prstDash val="solid"/>
            <a:round/>
            <a:headEnd len="sm" w="sm" type="none"/>
            <a:tailEnd len="sm" w="sm" type="none"/>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solidFill>
                <a:schemeClr val="accent3"/>
              </a:solidFill>
            </a:endParaRPr>
          </a:p>
        </p:txBody>
      </p:sp>
      <p:sp>
        <p:nvSpPr>
          <p:cNvPr id="135" name="Google Shape;135;p18"/>
          <p:cNvSpPr txBox="1"/>
          <p:nvPr/>
        </p:nvSpPr>
        <p:spPr>
          <a:xfrm>
            <a:off x="9970850" y="6547050"/>
            <a:ext cx="3252000" cy="1836000"/>
          </a:xfrm>
          <a:prstGeom prst="rect">
            <a:avLst/>
          </a:prstGeom>
          <a:no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lang="en-GB" sz="3600">
                <a:latin typeface="Montserrat"/>
                <a:ea typeface="Montserrat"/>
                <a:cs typeface="Montserrat"/>
                <a:sym typeface="Montserrat"/>
              </a:rPr>
              <a:t>Je</a:t>
            </a:r>
            <a:endParaRPr sz="3600">
              <a:latin typeface="Montserrat"/>
              <a:ea typeface="Montserrat"/>
              <a:cs typeface="Montserrat"/>
              <a:sym typeface="Montserrat"/>
            </a:endParaRPr>
          </a:p>
          <a:p>
            <a:pPr indent="0" lvl="0" marL="0" rtl="0" algn="ctr">
              <a:spcBef>
                <a:spcPts val="0"/>
              </a:spcBef>
              <a:spcAft>
                <a:spcPts val="0"/>
              </a:spcAft>
              <a:buNone/>
            </a:pPr>
            <a:r>
              <a:rPr lang="en-GB" sz="3600">
                <a:latin typeface="Montserrat"/>
                <a:ea typeface="Montserrat"/>
                <a:cs typeface="Montserrat"/>
                <a:sym typeface="Montserrat"/>
              </a:rPr>
              <a:t>+</a:t>
            </a:r>
            <a:endParaRPr sz="3600">
              <a:latin typeface="Montserrat"/>
              <a:ea typeface="Montserrat"/>
              <a:cs typeface="Montserrat"/>
              <a:sym typeface="Montserrat"/>
            </a:endParaRPr>
          </a:p>
          <a:p>
            <a:pPr indent="0" lvl="0" marL="0" rtl="0" algn="ctr">
              <a:spcBef>
                <a:spcPts val="0"/>
              </a:spcBef>
              <a:spcAft>
                <a:spcPts val="0"/>
              </a:spcAft>
              <a:buNone/>
            </a:pPr>
            <a:r>
              <a:rPr lang="en-GB" sz="3600">
                <a:latin typeface="Montserrat"/>
                <a:ea typeface="Montserrat"/>
                <a:cs typeface="Montserrat"/>
                <a:sym typeface="Montserrat"/>
              </a:rPr>
              <a:t>infinitive</a:t>
            </a:r>
            <a:endParaRPr sz="3600">
              <a:latin typeface="Montserrat"/>
              <a:ea typeface="Montserrat"/>
              <a:cs typeface="Montserrat"/>
              <a:sym typeface="Montserrat"/>
            </a:endParaRPr>
          </a:p>
          <a:p>
            <a:pPr indent="0" lvl="0" marL="0" rtl="0" algn="ctr">
              <a:spcBef>
                <a:spcPts val="0"/>
              </a:spcBef>
              <a:spcAft>
                <a:spcPts val="0"/>
              </a:spcAft>
              <a:buNone/>
            </a:pPr>
            <a:r>
              <a:rPr lang="en-GB" sz="3600">
                <a:latin typeface="Montserrat"/>
                <a:ea typeface="Montserrat"/>
                <a:cs typeface="Montserrat"/>
                <a:sym typeface="Montserrat"/>
              </a:rPr>
              <a:t>+</a:t>
            </a:r>
            <a:endParaRPr sz="3600">
              <a:latin typeface="Montserrat"/>
              <a:ea typeface="Montserrat"/>
              <a:cs typeface="Montserrat"/>
              <a:sym typeface="Montserrat"/>
            </a:endParaRPr>
          </a:p>
          <a:p>
            <a:pPr indent="0" lvl="0" marL="0" rtl="0" algn="ctr">
              <a:spcBef>
                <a:spcPts val="0"/>
              </a:spcBef>
              <a:spcAft>
                <a:spcPts val="0"/>
              </a:spcAft>
              <a:buNone/>
            </a:pPr>
            <a:r>
              <a:rPr lang="en-GB" sz="3600">
                <a:latin typeface="Montserrat"/>
                <a:ea typeface="Montserrat"/>
                <a:cs typeface="Montserrat"/>
                <a:sym typeface="Montserrat"/>
              </a:rPr>
              <a:t>ai</a:t>
            </a:r>
            <a:endParaRPr sz="3600">
              <a:latin typeface="Montserrat"/>
              <a:ea typeface="Montserrat"/>
              <a:cs typeface="Montserrat"/>
              <a:sym typeface="Montserrat"/>
            </a:endParaRPr>
          </a:p>
        </p:txBody>
      </p:sp>
      <p:sp>
        <p:nvSpPr>
          <p:cNvPr id="136" name="Google Shape;136;p18"/>
          <p:cNvSpPr txBox="1"/>
          <p:nvPr/>
        </p:nvSpPr>
        <p:spPr>
          <a:xfrm>
            <a:off x="12866450" y="6547050"/>
            <a:ext cx="3252000" cy="1836000"/>
          </a:xfrm>
          <a:prstGeom prst="rect">
            <a:avLst/>
          </a:prstGeom>
          <a:no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lang="en-GB" sz="3600">
                <a:latin typeface="Montserrat"/>
                <a:ea typeface="Montserrat"/>
                <a:cs typeface="Montserrat"/>
                <a:sym typeface="Montserrat"/>
              </a:rPr>
              <a:t>Je</a:t>
            </a:r>
            <a:endParaRPr sz="3600">
              <a:latin typeface="Montserrat"/>
              <a:ea typeface="Montserrat"/>
              <a:cs typeface="Montserrat"/>
              <a:sym typeface="Montserrat"/>
            </a:endParaRPr>
          </a:p>
          <a:p>
            <a:pPr indent="0" lvl="0" marL="0" rtl="0" algn="ctr">
              <a:spcBef>
                <a:spcPts val="0"/>
              </a:spcBef>
              <a:spcAft>
                <a:spcPts val="0"/>
              </a:spcAft>
              <a:buNone/>
            </a:pPr>
            <a:r>
              <a:rPr lang="en-GB" sz="3600">
                <a:latin typeface="Montserrat"/>
                <a:ea typeface="Montserrat"/>
                <a:cs typeface="Montserrat"/>
                <a:sym typeface="Montserrat"/>
              </a:rPr>
              <a:t>+</a:t>
            </a:r>
            <a:endParaRPr sz="3600">
              <a:latin typeface="Montserrat"/>
              <a:ea typeface="Montserrat"/>
              <a:cs typeface="Montserrat"/>
              <a:sym typeface="Montserrat"/>
            </a:endParaRPr>
          </a:p>
          <a:p>
            <a:pPr indent="0" lvl="0" marL="0" rtl="0" algn="ctr">
              <a:spcBef>
                <a:spcPts val="0"/>
              </a:spcBef>
              <a:spcAft>
                <a:spcPts val="0"/>
              </a:spcAft>
              <a:buNone/>
            </a:pPr>
            <a:r>
              <a:rPr lang="en-GB" sz="3600">
                <a:latin typeface="Montserrat"/>
                <a:ea typeface="Montserrat"/>
                <a:cs typeface="Montserrat"/>
                <a:sym typeface="Montserrat"/>
              </a:rPr>
              <a:t>infinitive</a:t>
            </a:r>
            <a:endParaRPr sz="3600">
              <a:latin typeface="Montserrat"/>
              <a:ea typeface="Montserrat"/>
              <a:cs typeface="Montserrat"/>
              <a:sym typeface="Montserrat"/>
            </a:endParaRPr>
          </a:p>
          <a:p>
            <a:pPr indent="0" lvl="0" marL="0" rtl="0" algn="ctr">
              <a:spcBef>
                <a:spcPts val="0"/>
              </a:spcBef>
              <a:spcAft>
                <a:spcPts val="0"/>
              </a:spcAft>
              <a:buNone/>
            </a:pPr>
            <a:r>
              <a:rPr lang="en-GB" sz="3600">
                <a:latin typeface="Montserrat"/>
                <a:ea typeface="Montserrat"/>
                <a:cs typeface="Montserrat"/>
                <a:sym typeface="Montserrat"/>
              </a:rPr>
              <a:t>+</a:t>
            </a:r>
            <a:endParaRPr sz="3600">
              <a:latin typeface="Montserrat"/>
              <a:ea typeface="Montserrat"/>
              <a:cs typeface="Montserrat"/>
              <a:sym typeface="Montserrat"/>
            </a:endParaRPr>
          </a:p>
          <a:p>
            <a:pPr indent="0" lvl="0" marL="0" rtl="0" algn="ctr">
              <a:spcBef>
                <a:spcPts val="0"/>
              </a:spcBef>
              <a:spcAft>
                <a:spcPts val="0"/>
              </a:spcAft>
              <a:buNone/>
            </a:pPr>
            <a:r>
              <a:rPr lang="en-GB" sz="3600">
                <a:latin typeface="Montserrat"/>
                <a:ea typeface="Montserrat"/>
                <a:cs typeface="Montserrat"/>
                <a:sym typeface="Montserrat"/>
              </a:rPr>
              <a:t>ais</a:t>
            </a:r>
            <a:endParaRPr sz="3600">
              <a:latin typeface="Montserrat"/>
              <a:ea typeface="Montserrat"/>
              <a:cs typeface="Montserrat"/>
              <a:sym typeface="Montserrat"/>
            </a:endParaRPr>
          </a:p>
        </p:txBody>
      </p:sp>
      <p:sp>
        <p:nvSpPr>
          <p:cNvPr id="137" name="Google Shape;137;p18"/>
          <p:cNvSpPr/>
          <p:nvPr/>
        </p:nvSpPr>
        <p:spPr>
          <a:xfrm rot="-1731809">
            <a:off x="11152510" y="4814268"/>
            <a:ext cx="628931" cy="1345974"/>
          </a:xfrm>
          <a:prstGeom prst="downArrow">
            <a:avLst>
              <a:gd fmla="val 50000" name="adj1"/>
              <a:gd fmla="val 50000" name="adj2"/>
            </a:avLst>
          </a:prstGeom>
          <a:solidFill>
            <a:srgbClr val="FFFFFF"/>
          </a:solidFill>
          <a:ln cap="flat" cmpd="sng" w="9525">
            <a:solidFill>
              <a:schemeClr val="accent4"/>
            </a:solidFill>
            <a:prstDash val="solid"/>
            <a:round/>
            <a:headEnd len="sm" w="sm" type="none"/>
            <a:tailEnd len="sm" w="sm" type="none"/>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solidFill>
                <a:schemeClr val="accent3"/>
              </a:solidFill>
            </a:endParaRPr>
          </a:p>
        </p:txBody>
      </p:sp>
      <p:cxnSp>
        <p:nvCxnSpPr>
          <p:cNvPr id="138" name="Google Shape;138;p18"/>
          <p:cNvCxnSpPr/>
          <p:nvPr/>
        </p:nvCxnSpPr>
        <p:spPr>
          <a:xfrm flipH="1">
            <a:off x="4446050" y="5123550"/>
            <a:ext cx="17400" cy="4458600"/>
          </a:xfrm>
          <a:prstGeom prst="straightConnector1">
            <a:avLst/>
          </a:prstGeom>
          <a:noFill/>
          <a:ln cap="flat" cmpd="sng" w="9525">
            <a:solidFill>
              <a:srgbClr val="786EC8"/>
            </a:solidFill>
            <a:prstDash val="dot"/>
            <a:round/>
            <a:headEnd len="med" w="med" type="none"/>
            <a:tailEnd len="med" w="med" type="none"/>
          </a:ln>
        </p:spPr>
      </p:cxnSp>
      <p:cxnSp>
        <p:nvCxnSpPr>
          <p:cNvPr id="139" name="Google Shape;139;p18"/>
          <p:cNvCxnSpPr/>
          <p:nvPr/>
        </p:nvCxnSpPr>
        <p:spPr>
          <a:xfrm flipH="1">
            <a:off x="7798850" y="5123550"/>
            <a:ext cx="17400" cy="4458600"/>
          </a:xfrm>
          <a:prstGeom prst="straightConnector1">
            <a:avLst/>
          </a:prstGeom>
          <a:noFill/>
          <a:ln cap="flat" cmpd="sng" w="9525">
            <a:solidFill>
              <a:srgbClr val="786EC8"/>
            </a:solidFill>
            <a:prstDash val="dot"/>
            <a:round/>
            <a:headEnd len="med" w="med" type="none"/>
            <a:tailEnd len="med" w="med" type="none"/>
          </a:ln>
        </p:spPr>
      </p:cxnSp>
      <p:cxnSp>
        <p:nvCxnSpPr>
          <p:cNvPr id="140" name="Google Shape;140;p18"/>
          <p:cNvCxnSpPr/>
          <p:nvPr/>
        </p:nvCxnSpPr>
        <p:spPr>
          <a:xfrm flipH="1">
            <a:off x="12675650" y="5123550"/>
            <a:ext cx="17400" cy="4458600"/>
          </a:xfrm>
          <a:prstGeom prst="straightConnector1">
            <a:avLst/>
          </a:prstGeom>
          <a:noFill/>
          <a:ln cap="flat" cmpd="sng" w="9525">
            <a:solidFill>
              <a:srgbClr val="786EC8"/>
            </a:solidFill>
            <a:prstDash val="dot"/>
            <a:round/>
            <a:headEnd len="med" w="med" type="none"/>
            <a:tailEnd len="med" w="med" type="none"/>
          </a:ln>
        </p:spPr>
      </p:cxnSp>
      <p:cxnSp>
        <p:nvCxnSpPr>
          <p:cNvPr id="141" name="Google Shape;141;p18"/>
          <p:cNvCxnSpPr/>
          <p:nvPr/>
        </p:nvCxnSpPr>
        <p:spPr>
          <a:xfrm flipH="1">
            <a:off x="10333100" y="6994300"/>
            <a:ext cx="17400" cy="2413200"/>
          </a:xfrm>
          <a:prstGeom prst="straightConnector1">
            <a:avLst/>
          </a:prstGeom>
          <a:noFill/>
          <a:ln cap="flat" cmpd="sng" w="9525">
            <a:solidFill>
              <a:schemeClr val="accent4"/>
            </a:solidFill>
            <a:prstDash val="dot"/>
            <a:round/>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1000"/>
                                        <p:tgtEl>
                                          <p:spTgt spid="1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1000"/>
                                        <p:tgtEl>
                                          <p:spTgt spid="128"/>
                                        </p:tgtEl>
                                      </p:cBhvr>
                                    </p:animEffect>
                                  </p:childTnLst>
                                </p:cTn>
                              </p:par>
                              <p:par>
                                <p:cTn fill="hold" nodeType="with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1000"/>
                                        <p:tgtEl>
                                          <p:spTgt spid="1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1000"/>
                                        <p:tgtEl>
                                          <p:spTgt spid="130"/>
                                        </p:tgtEl>
                                      </p:cBhvr>
                                    </p:animEffect>
                                  </p:childTnLst>
                                </p:cTn>
                              </p:par>
                              <p:par>
                                <p:cTn fill="hold" nodeType="with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1000"/>
                                        <p:tgtEl>
                                          <p:spTgt spid="13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1000"/>
                                        <p:tgtEl>
                                          <p:spTgt spid="132"/>
                                        </p:tgtEl>
                                      </p:cBhvr>
                                    </p:animEffect>
                                  </p:childTnLst>
                                </p:cTn>
                              </p:par>
                              <p:par>
                                <p:cTn fill="hold" nodeType="with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1000"/>
                                        <p:tgtEl>
                                          <p:spTgt spid="13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par>
                                <p:cTn fill="hold" nodeType="with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1000"/>
                                        <p:tgtEl>
                                          <p:spTgt spid="1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1000"/>
                                        <p:tgtEl>
                                          <p:spTgt spid="134"/>
                                        </p:tgtEl>
                                      </p:cBhvr>
                                    </p:animEffect>
                                  </p:childTnLst>
                                </p:cTn>
                              </p:par>
                              <p:par>
                                <p:cTn fill="hold" nodeType="with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graphicFrame>
        <p:nvGraphicFramePr>
          <p:cNvPr id="147" name="Google Shape;147;p19"/>
          <p:cNvGraphicFramePr/>
          <p:nvPr/>
        </p:nvGraphicFramePr>
        <p:xfrm>
          <a:off x="689500" y="1415050"/>
          <a:ext cx="3000000" cy="3000000"/>
        </p:xfrm>
        <a:graphic>
          <a:graphicData uri="http://schemas.openxmlformats.org/drawingml/2006/table">
            <a:tbl>
              <a:tblPr>
                <a:noFill/>
                <a:tableStyleId>{C1440E9B-0063-43A8-961C-E7980A4402FE}</a:tableStyleId>
              </a:tblPr>
              <a:tblGrid>
                <a:gridCol w="2132950"/>
                <a:gridCol w="3032000"/>
                <a:gridCol w="2723800"/>
                <a:gridCol w="3783250"/>
                <a:gridCol w="2588950"/>
                <a:gridCol w="3032000"/>
              </a:tblGrid>
              <a:tr h="1387950">
                <a:tc>
                  <a:txBody>
                    <a:bodyPr/>
                    <a:lstStyle/>
                    <a:p>
                      <a:pPr indent="0" lvl="0" marL="0" rtl="0" algn="ctr">
                        <a:spcBef>
                          <a:spcPts val="0"/>
                        </a:spcBef>
                        <a:spcAft>
                          <a:spcPts val="0"/>
                        </a:spcAft>
                        <a:buNone/>
                      </a:pPr>
                      <a:r>
                        <a:rPr b="1" lang="en-GB" sz="2800">
                          <a:latin typeface="Montserrat"/>
                          <a:ea typeface="Montserrat"/>
                          <a:cs typeface="Montserrat"/>
                          <a:sym typeface="Montserrat"/>
                        </a:rPr>
                        <a:t>Infinitive</a:t>
                      </a:r>
                      <a:endParaRPr b="1" sz="2800">
                        <a:latin typeface="Montserrat"/>
                        <a:ea typeface="Montserrat"/>
                        <a:cs typeface="Montserrat"/>
                        <a:sym typeface="Montserrat"/>
                      </a:endParaRPr>
                    </a:p>
                  </a:txBody>
                  <a:tcPr marT="182850" marB="182850" marR="182850" marL="182850">
                    <a:lnB cap="flat" cmpd="sng" w="9525">
                      <a:solidFill>
                        <a:srgbClr val="9E9E9E"/>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None/>
                      </a:pPr>
                      <a:r>
                        <a:rPr b="1" lang="en-GB" sz="3000">
                          <a:latin typeface="Montserrat"/>
                          <a:ea typeface="Montserrat"/>
                          <a:cs typeface="Montserrat"/>
                          <a:sym typeface="Montserrat"/>
                        </a:rPr>
                        <a:t>Perfect</a:t>
                      </a:r>
                      <a:endParaRPr b="1" sz="3000">
                        <a:latin typeface="Montserrat"/>
                        <a:ea typeface="Montserrat"/>
                        <a:cs typeface="Montserrat"/>
                        <a:sym typeface="Montserrat"/>
                      </a:endParaRPr>
                    </a:p>
                  </a:txBody>
                  <a:tcPr marT="182850" marB="182850" marR="182850" marL="182850">
                    <a:lnB cap="flat" cmpd="sng" w="9525">
                      <a:solidFill>
                        <a:srgbClr val="9E9E9E"/>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None/>
                      </a:pPr>
                      <a:r>
                        <a:rPr b="1" lang="en-GB" sz="3000">
                          <a:latin typeface="Montserrat"/>
                          <a:ea typeface="Montserrat"/>
                          <a:cs typeface="Montserrat"/>
                          <a:sym typeface="Montserrat"/>
                        </a:rPr>
                        <a:t>Present</a:t>
                      </a:r>
                      <a:endParaRPr b="1" sz="3000">
                        <a:latin typeface="Montserrat"/>
                        <a:ea typeface="Montserrat"/>
                        <a:cs typeface="Montserrat"/>
                        <a:sym typeface="Montserrat"/>
                      </a:endParaRPr>
                    </a:p>
                  </a:txBody>
                  <a:tcPr marT="182850" marB="182850" marR="182850" marL="182850">
                    <a:lnB cap="flat" cmpd="sng" w="9525">
                      <a:solidFill>
                        <a:srgbClr val="9E9E9E"/>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None/>
                      </a:pPr>
                      <a:r>
                        <a:rPr b="1" lang="en-GB" sz="3000">
                          <a:latin typeface="Montserrat"/>
                          <a:ea typeface="Montserrat"/>
                          <a:cs typeface="Montserrat"/>
                          <a:sym typeface="Montserrat"/>
                        </a:rPr>
                        <a:t>Near Future</a:t>
                      </a:r>
                      <a:endParaRPr b="1" sz="3000">
                        <a:latin typeface="Montserrat"/>
                        <a:ea typeface="Montserrat"/>
                        <a:cs typeface="Montserrat"/>
                        <a:sym typeface="Montserrat"/>
                      </a:endParaRPr>
                    </a:p>
                  </a:txBody>
                  <a:tcPr marT="182850" marB="182850" marR="182850" marL="182850">
                    <a:lnB cap="flat" cmpd="sng" w="9525">
                      <a:solidFill>
                        <a:srgbClr val="9E9E9E"/>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None/>
                      </a:pPr>
                      <a:r>
                        <a:rPr b="1" lang="en-GB" sz="3000">
                          <a:latin typeface="Montserrat"/>
                          <a:ea typeface="Montserrat"/>
                          <a:cs typeface="Montserrat"/>
                          <a:sym typeface="Montserrat"/>
                        </a:rPr>
                        <a:t>Simple Future</a:t>
                      </a:r>
                      <a:endParaRPr b="1" sz="3000">
                        <a:latin typeface="Montserrat"/>
                        <a:ea typeface="Montserrat"/>
                        <a:cs typeface="Montserrat"/>
                        <a:sym typeface="Montserrat"/>
                      </a:endParaRPr>
                    </a:p>
                  </a:txBody>
                  <a:tcPr marT="182850" marB="182850" marR="182850" marL="182850">
                    <a:lnB cap="flat" cmpd="sng" w="9525">
                      <a:solidFill>
                        <a:srgbClr val="9E9E9E"/>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None/>
                      </a:pPr>
                      <a:r>
                        <a:rPr b="1" lang="en-GB" sz="3000">
                          <a:latin typeface="Montserrat"/>
                          <a:ea typeface="Montserrat"/>
                          <a:cs typeface="Montserrat"/>
                          <a:sym typeface="Montserrat"/>
                        </a:rPr>
                        <a:t>Conditional</a:t>
                      </a:r>
                      <a:endParaRPr b="1" sz="3000">
                        <a:latin typeface="Montserrat"/>
                        <a:ea typeface="Montserrat"/>
                        <a:cs typeface="Montserrat"/>
                        <a:sym typeface="Montserrat"/>
                      </a:endParaRPr>
                    </a:p>
                  </a:txBody>
                  <a:tcPr marT="182850" marB="182850" marR="182850" marL="182850">
                    <a:lnB cap="flat" cmpd="sng" w="9525">
                      <a:solidFill>
                        <a:srgbClr val="9E9E9E"/>
                      </a:solidFill>
                      <a:prstDash val="solid"/>
                      <a:round/>
                      <a:headEnd len="sm" w="sm" type="none"/>
                      <a:tailEnd len="sm" w="sm" type="none"/>
                    </a:lnB>
                    <a:solidFill>
                      <a:schemeClr val="lt1"/>
                    </a:solidFill>
                  </a:tcPr>
                </a:tc>
              </a:tr>
              <a:tr h="2011825">
                <a:tc>
                  <a:txBody>
                    <a:bodyPr/>
                    <a:lstStyle/>
                    <a:p>
                      <a:pPr indent="0" lvl="0" marL="0" rtl="0" algn="l">
                        <a:spcBef>
                          <a:spcPts val="0"/>
                        </a:spcBef>
                        <a:spcAft>
                          <a:spcPts val="0"/>
                        </a:spcAft>
                        <a:buNone/>
                      </a:pPr>
                      <a:r>
                        <a:t/>
                      </a:r>
                      <a:endParaRPr b="1" sz="2800">
                        <a:solidFill>
                          <a:schemeClr val="accent5"/>
                        </a:solidFill>
                        <a:latin typeface="Montserrat"/>
                        <a:ea typeface="Montserrat"/>
                        <a:cs typeface="Montserrat"/>
                        <a:sym typeface="Montserrat"/>
                      </a:endParaRPr>
                    </a:p>
                    <a:p>
                      <a:pPr indent="0" lvl="0" marL="0" rtl="0" algn="l">
                        <a:spcBef>
                          <a:spcPts val="0"/>
                        </a:spcBef>
                        <a:spcAft>
                          <a:spcPts val="0"/>
                        </a:spcAft>
                        <a:buNone/>
                      </a:pPr>
                      <a:r>
                        <a:rPr b="1" lang="en-GB" sz="2800">
                          <a:solidFill>
                            <a:schemeClr val="accent5"/>
                          </a:solidFill>
                          <a:latin typeface="Montserrat"/>
                          <a:ea typeface="Montserrat"/>
                          <a:cs typeface="Montserrat"/>
                          <a:sym typeface="Montserrat"/>
                        </a:rPr>
                        <a:t>Visiter</a:t>
                      </a:r>
                      <a:endParaRPr b="1" sz="2800">
                        <a:solidFill>
                          <a:schemeClr val="accent5"/>
                        </a:solidFill>
                        <a:latin typeface="Montserrat"/>
                        <a:ea typeface="Montserrat"/>
                        <a:cs typeface="Montserrat"/>
                        <a:sym typeface="Montserrat"/>
                      </a:endParaRPr>
                    </a:p>
                    <a:p>
                      <a:pPr indent="0" lvl="0" marL="0" rtl="0" algn="l">
                        <a:spcBef>
                          <a:spcPts val="0"/>
                        </a:spcBef>
                        <a:spcAft>
                          <a:spcPts val="0"/>
                        </a:spcAft>
                        <a:buNone/>
                      </a:pPr>
                      <a:r>
                        <a:rPr i="1" lang="en-GB" sz="2800">
                          <a:latin typeface="Montserrat SemiBold"/>
                          <a:ea typeface="Montserrat SemiBold"/>
                          <a:cs typeface="Montserrat SemiBold"/>
                          <a:sym typeface="Montserrat SemiBold"/>
                        </a:rPr>
                        <a:t>To visit</a:t>
                      </a:r>
                      <a:br>
                        <a:rPr i="1" lang="en-GB" sz="2800">
                          <a:latin typeface="Montserrat SemiBold"/>
                          <a:ea typeface="Montserrat SemiBold"/>
                          <a:cs typeface="Montserrat SemiBold"/>
                          <a:sym typeface="Montserrat SemiBold"/>
                        </a:rPr>
                      </a:br>
                      <a:r>
                        <a:rPr lang="en-GB" sz="2800">
                          <a:solidFill>
                            <a:schemeClr val="accent5"/>
                          </a:solidFill>
                          <a:latin typeface="Montserrat SemiBold"/>
                          <a:ea typeface="Montserrat SemiBold"/>
                          <a:cs typeface="Montserrat SemiBold"/>
                          <a:sym typeface="Montserrat SemiBold"/>
                        </a:rPr>
                        <a:t>ER verbs</a:t>
                      </a:r>
                      <a:endParaRPr i="1" sz="2800">
                        <a:latin typeface="Montserrat SemiBold"/>
                        <a:ea typeface="Montserrat SemiBold"/>
                        <a:cs typeface="Montserrat SemiBold"/>
                        <a:sym typeface="Montserrat SemiBold"/>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b="1" lang="en-GB" sz="2800">
                          <a:solidFill>
                            <a:schemeClr val="accent5"/>
                          </a:solidFill>
                          <a:latin typeface="Montserrat"/>
                          <a:ea typeface="Montserrat"/>
                          <a:cs typeface="Montserrat"/>
                          <a:sym typeface="Montserrat"/>
                        </a:rPr>
                        <a:t>J’ai</a:t>
                      </a:r>
                      <a:r>
                        <a:rPr lang="en-GB" sz="2800">
                          <a:latin typeface="Montserrat"/>
                          <a:ea typeface="Montserrat"/>
                          <a:cs typeface="Montserrat"/>
                          <a:sym typeface="Montserrat"/>
                        </a:rPr>
                        <a:t> visit</a:t>
                      </a:r>
                      <a:r>
                        <a:rPr b="1" lang="en-GB" sz="2800">
                          <a:solidFill>
                            <a:schemeClr val="accent5"/>
                          </a:solidFill>
                          <a:latin typeface="Montserrat"/>
                          <a:ea typeface="Montserrat"/>
                          <a:cs typeface="Montserrat"/>
                          <a:sym typeface="Montserrat"/>
                        </a:rPr>
                        <a:t>é</a:t>
                      </a:r>
                      <a:endParaRPr b="1" sz="2800">
                        <a:solidFill>
                          <a:schemeClr val="accent5"/>
                        </a:solidFill>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visited</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Je visit</a:t>
                      </a:r>
                      <a:r>
                        <a:rPr b="1" lang="en-GB" sz="2800">
                          <a:solidFill>
                            <a:schemeClr val="accent5"/>
                          </a:solidFill>
                          <a:latin typeface="Montserrat"/>
                          <a:ea typeface="Montserrat"/>
                          <a:cs typeface="Montserrat"/>
                          <a:sym typeface="Montserrat"/>
                        </a:rPr>
                        <a:t>e</a:t>
                      </a:r>
                      <a:endParaRPr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visit</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Je vais </a:t>
                      </a:r>
                      <a:r>
                        <a:rPr b="1" lang="en-GB" sz="2800">
                          <a:solidFill>
                            <a:schemeClr val="accent5"/>
                          </a:solidFill>
                          <a:latin typeface="Montserrat"/>
                          <a:ea typeface="Montserrat"/>
                          <a:cs typeface="Montserrat"/>
                          <a:sym typeface="Montserrat"/>
                        </a:rPr>
                        <a:t>visiter</a:t>
                      </a:r>
                      <a:endParaRPr b="1" sz="2800">
                        <a:solidFill>
                          <a:schemeClr val="accent5"/>
                        </a:solidFill>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am going to visit</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Je visit</a:t>
                      </a:r>
                      <a:r>
                        <a:rPr b="1" lang="en-GB" sz="2800">
                          <a:solidFill>
                            <a:schemeClr val="accent5"/>
                          </a:solidFill>
                          <a:latin typeface="Montserrat"/>
                          <a:ea typeface="Montserrat"/>
                          <a:cs typeface="Montserrat"/>
                          <a:sym typeface="Montserrat"/>
                        </a:rPr>
                        <a:t>erai</a:t>
                      </a:r>
                      <a:endParaRPr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will visit</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Je visit</a:t>
                      </a:r>
                      <a:r>
                        <a:rPr b="1" lang="en-GB" sz="2800">
                          <a:solidFill>
                            <a:schemeClr val="accent5"/>
                          </a:solidFill>
                          <a:latin typeface="Montserrat"/>
                          <a:ea typeface="Montserrat"/>
                          <a:cs typeface="Montserrat"/>
                          <a:sym typeface="Montserrat"/>
                        </a:rPr>
                        <a:t>erais</a:t>
                      </a:r>
                      <a:endParaRPr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would visit</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r>
              <a:tr h="2011825">
                <a:tc>
                  <a:txBody>
                    <a:bodyPr/>
                    <a:lstStyle/>
                    <a:p>
                      <a:pPr indent="0" lvl="0" marL="0" rtl="0" algn="l">
                        <a:spcBef>
                          <a:spcPts val="0"/>
                        </a:spcBef>
                        <a:spcAft>
                          <a:spcPts val="0"/>
                        </a:spcAft>
                        <a:buNone/>
                      </a:pPr>
                      <a:r>
                        <a:t/>
                      </a:r>
                      <a:endParaRPr b="1" sz="2800">
                        <a:solidFill>
                          <a:schemeClr val="accent3"/>
                        </a:solidFill>
                        <a:latin typeface="Montserrat"/>
                        <a:ea typeface="Montserrat"/>
                        <a:cs typeface="Montserrat"/>
                        <a:sym typeface="Montserrat"/>
                      </a:endParaRPr>
                    </a:p>
                    <a:p>
                      <a:pPr indent="0" lvl="0" marL="0" rtl="0" algn="l">
                        <a:spcBef>
                          <a:spcPts val="0"/>
                        </a:spcBef>
                        <a:spcAft>
                          <a:spcPts val="0"/>
                        </a:spcAft>
                        <a:buNone/>
                      </a:pPr>
                      <a:r>
                        <a:rPr b="1" lang="en-GB" sz="2800">
                          <a:solidFill>
                            <a:schemeClr val="accent3"/>
                          </a:solidFill>
                          <a:latin typeface="Montserrat"/>
                          <a:ea typeface="Montserrat"/>
                          <a:cs typeface="Montserrat"/>
                          <a:sym typeface="Montserrat"/>
                        </a:rPr>
                        <a:t>Faire</a:t>
                      </a:r>
                      <a:endParaRPr b="1" sz="2800">
                        <a:solidFill>
                          <a:schemeClr val="accent3"/>
                        </a:solidFill>
                        <a:latin typeface="Montserrat"/>
                        <a:ea typeface="Montserrat"/>
                        <a:cs typeface="Montserrat"/>
                        <a:sym typeface="Montserrat"/>
                      </a:endParaRPr>
                    </a:p>
                    <a:p>
                      <a:pPr indent="0" lvl="0" marL="0" rtl="0" algn="l">
                        <a:spcBef>
                          <a:spcPts val="0"/>
                        </a:spcBef>
                        <a:spcAft>
                          <a:spcPts val="0"/>
                        </a:spcAft>
                        <a:buNone/>
                      </a:pPr>
                      <a:r>
                        <a:rPr i="1" lang="en-GB" sz="2800">
                          <a:latin typeface="Montserrat SemiBold"/>
                          <a:ea typeface="Montserrat SemiBold"/>
                          <a:cs typeface="Montserrat SemiBold"/>
                          <a:sym typeface="Montserrat SemiBold"/>
                        </a:rPr>
                        <a:t>To do</a:t>
                      </a:r>
                      <a:endParaRPr i="1" sz="2800">
                        <a:latin typeface="Montserrat SemiBold"/>
                        <a:ea typeface="Montserrat SemiBold"/>
                        <a:cs typeface="Montserrat SemiBold"/>
                        <a:sym typeface="Montserrat SemiBold"/>
                      </a:endParaRPr>
                    </a:p>
                  </a:txBody>
                  <a:tcPr marT="182850" marB="182850" marR="182850" marL="182850">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b="1" lang="en-GB" sz="2800">
                          <a:solidFill>
                            <a:schemeClr val="accent3"/>
                          </a:solidFill>
                          <a:latin typeface="Montserrat"/>
                          <a:ea typeface="Montserrat"/>
                          <a:cs typeface="Montserrat"/>
                          <a:sym typeface="Montserrat"/>
                        </a:rPr>
                        <a:t>J’ai</a:t>
                      </a:r>
                      <a:r>
                        <a:rPr lang="en-GB" sz="2800">
                          <a:latin typeface="Montserrat"/>
                          <a:ea typeface="Montserrat"/>
                          <a:cs typeface="Montserrat"/>
                          <a:sym typeface="Montserrat"/>
                        </a:rPr>
                        <a:t> fait</a:t>
                      </a:r>
                      <a:endParaRPr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did</a:t>
                      </a:r>
                      <a:endParaRPr i="1" sz="2800">
                        <a:latin typeface="Montserrat"/>
                        <a:ea typeface="Montserrat"/>
                        <a:cs typeface="Montserrat"/>
                        <a:sym typeface="Montserrat"/>
                      </a:endParaRPr>
                    </a:p>
                  </a:txBody>
                  <a:tcPr marT="182850" marB="182850" marR="182850" marL="182850">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Je fai</a:t>
                      </a:r>
                      <a:r>
                        <a:rPr b="1" lang="en-GB" sz="2800">
                          <a:solidFill>
                            <a:schemeClr val="accent3"/>
                          </a:solidFill>
                          <a:latin typeface="Montserrat"/>
                          <a:ea typeface="Montserrat"/>
                          <a:cs typeface="Montserrat"/>
                          <a:sym typeface="Montserrat"/>
                        </a:rPr>
                        <a:t>s</a:t>
                      </a:r>
                      <a:endParaRPr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do</a:t>
                      </a:r>
                      <a:endParaRPr i="1" sz="2800">
                        <a:latin typeface="Montserrat"/>
                        <a:ea typeface="Montserrat"/>
                        <a:cs typeface="Montserrat"/>
                        <a:sym typeface="Montserrat"/>
                      </a:endParaRPr>
                    </a:p>
                  </a:txBody>
                  <a:tcPr marT="182850" marB="182850" marR="182850" marL="182850">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Je vais</a:t>
                      </a:r>
                      <a:r>
                        <a:rPr b="1" lang="en-GB" sz="2800">
                          <a:solidFill>
                            <a:schemeClr val="accent3"/>
                          </a:solidFill>
                          <a:latin typeface="Montserrat"/>
                          <a:ea typeface="Montserrat"/>
                          <a:cs typeface="Montserrat"/>
                          <a:sym typeface="Montserrat"/>
                        </a:rPr>
                        <a:t> faire</a:t>
                      </a:r>
                      <a:endParaRPr b="1" sz="2800">
                        <a:solidFill>
                          <a:schemeClr val="accent3"/>
                        </a:solidFill>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am going to do</a:t>
                      </a:r>
                      <a:endParaRPr i="1" sz="2800">
                        <a:latin typeface="Montserrat"/>
                        <a:ea typeface="Montserrat"/>
                        <a:cs typeface="Montserrat"/>
                        <a:sym typeface="Montserrat"/>
                      </a:endParaRPr>
                    </a:p>
                  </a:txBody>
                  <a:tcPr marT="182850" marB="182850" marR="182850" marL="182850">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Je</a:t>
                      </a:r>
                      <a:r>
                        <a:rPr b="1" lang="en-GB" sz="2800">
                          <a:solidFill>
                            <a:schemeClr val="accent3"/>
                          </a:solidFill>
                          <a:latin typeface="Montserrat"/>
                          <a:ea typeface="Montserrat"/>
                          <a:cs typeface="Montserrat"/>
                          <a:sym typeface="Montserrat"/>
                        </a:rPr>
                        <a:t> ferai</a:t>
                      </a:r>
                      <a:endParaRPr b="1" sz="2800">
                        <a:solidFill>
                          <a:schemeClr val="accent3"/>
                        </a:solidFill>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will do</a:t>
                      </a:r>
                      <a:endParaRPr i="1" sz="2800">
                        <a:latin typeface="Montserrat"/>
                        <a:ea typeface="Montserrat"/>
                        <a:cs typeface="Montserrat"/>
                        <a:sym typeface="Montserrat"/>
                      </a:endParaRPr>
                    </a:p>
                  </a:txBody>
                  <a:tcPr marT="182850" marB="182850" marR="182850" marL="182850">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Je </a:t>
                      </a:r>
                      <a:r>
                        <a:rPr b="1" lang="en-GB" sz="2800">
                          <a:solidFill>
                            <a:schemeClr val="accent3"/>
                          </a:solidFill>
                          <a:latin typeface="Montserrat"/>
                          <a:ea typeface="Montserrat"/>
                          <a:cs typeface="Montserrat"/>
                          <a:sym typeface="Montserrat"/>
                        </a:rPr>
                        <a:t>ferais</a:t>
                      </a:r>
                      <a:endParaRPr b="1" sz="2800">
                        <a:solidFill>
                          <a:schemeClr val="accent3"/>
                        </a:solidFill>
                        <a:latin typeface="Montserrat"/>
                        <a:ea typeface="Montserrat"/>
                        <a:cs typeface="Montserrat"/>
                        <a:sym typeface="Montserrat"/>
                      </a:endParaRPr>
                    </a:p>
                    <a:p>
                      <a:pPr indent="0" lvl="0" marL="0" rtl="0" algn="l">
                        <a:spcBef>
                          <a:spcPts val="0"/>
                        </a:spcBef>
                        <a:spcAft>
                          <a:spcPts val="0"/>
                        </a:spcAft>
                        <a:buNone/>
                      </a:pPr>
                      <a:r>
                        <a:t/>
                      </a:r>
                      <a:endParaRPr i="1" sz="2800">
                        <a:latin typeface="Montserrat SemiBold"/>
                        <a:ea typeface="Montserrat SemiBold"/>
                        <a:cs typeface="Montserrat SemiBold"/>
                        <a:sym typeface="Montserrat SemiBold"/>
                      </a:endParaRPr>
                    </a:p>
                    <a:p>
                      <a:pPr indent="0" lvl="0" marL="0" rtl="0" algn="l">
                        <a:spcBef>
                          <a:spcPts val="0"/>
                        </a:spcBef>
                        <a:spcAft>
                          <a:spcPts val="0"/>
                        </a:spcAft>
                        <a:buNone/>
                      </a:pPr>
                      <a:r>
                        <a:t/>
                      </a:r>
                      <a:endParaRPr i="1" sz="2800">
                        <a:latin typeface="Montserrat SemiBold"/>
                        <a:ea typeface="Montserrat SemiBold"/>
                        <a:cs typeface="Montserrat SemiBold"/>
                        <a:sym typeface="Montserrat SemiBold"/>
                      </a:endParaRPr>
                    </a:p>
                    <a:p>
                      <a:pPr indent="0" lvl="0" marL="0" rtl="0" algn="l">
                        <a:spcBef>
                          <a:spcPts val="0"/>
                        </a:spcBef>
                        <a:spcAft>
                          <a:spcPts val="0"/>
                        </a:spcAft>
                        <a:buNone/>
                      </a:pPr>
                      <a:r>
                        <a:rPr i="1" lang="en-GB" sz="2800">
                          <a:latin typeface="Montserrat"/>
                          <a:ea typeface="Montserrat"/>
                          <a:cs typeface="Montserrat"/>
                          <a:sym typeface="Montserrat"/>
                        </a:rPr>
                        <a:t>I would do</a:t>
                      </a:r>
                      <a:endParaRPr i="1" sz="2800">
                        <a:latin typeface="Montserrat SemiBold"/>
                        <a:ea typeface="Montserrat SemiBold"/>
                        <a:cs typeface="Montserrat SemiBold"/>
                        <a:sym typeface="Montserrat SemiBold"/>
                      </a:endParaRPr>
                    </a:p>
                  </a:txBody>
                  <a:tcPr marT="182850" marB="182850" marR="182850" marL="182850">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r>
              <a:tr h="2011825">
                <a:tc>
                  <a:txBody>
                    <a:bodyPr/>
                    <a:lstStyle/>
                    <a:p>
                      <a:pPr indent="0" lvl="0" marL="0" rtl="0" algn="l">
                        <a:spcBef>
                          <a:spcPts val="0"/>
                        </a:spcBef>
                        <a:spcAft>
                          <a:spcPts val="0"/>
                        </a:spcAft>
                        <a:buNone/>
                      </a:pPr>
                      <a:r>
                        <a:t/>
                      </a:r>
                      <a:endParaRPr b="1" sz="2800">
                        <a:solidFill>
                          <a:schemeClr val="accent2"/>
                        </a:solidFill>
                        <a:latin typeface="Montserrat"/>
                        <a:ea typeface="Montserrat"/>
                        <a:cs typeface="Montserrat"/>
                        <a:sym typeface="Montserrat"/>
                      </a:endParaRPr>
                    </a:p>
                    <a:p>
                      <a:pPr indent="0" lvl="0" marL="0" rtl="0" algn="l">
                        <a:spcBef>
                          <a:spcPts val="0"/>
                        </a:spcBef>
                        <a:spcAft>
                          <a:spcPts val="0"/>
                        </a:spcAft>
                        <a:buNone/>
                      </a:pPr>
                      <a:r>
                        <a:rPr b="1" lang="en-GB" sz="2800">
                          <a:solidFill>
                            <a:schemeClr val="accent6"/>
                          </a:solidFill>
                          <a:latin typeface="Montserrat"/>
                          <a:ea typeface="Montserrat"/>
                          <a:cs typeface="Montserrat"/>
                          <a:sym typeface="Montserrat"/>
                        </a:rPr>
                        <a:t>Voir</a:t>
                      </a:r>
                      <a:endParaRPr b="1" sz="2800">
                        <a:solidFill>
                          <a:schemeClr val="accent6"/>
                        </a:solidFill>
                        <a:latin typeface="Montserrat"/>
                        <a:ea typeface="Montserrat"/>
                        <a:cs typeface="Montserrat"/>
                        <a:sym typeface="Montserrat"/>
                      </a:endParaRPr>
                    </a:p>
                    <a:p>
                      <a:pPr indent="0" lvl="0" marL="0" rtl="0" algn="l">
                        <a:spcBef>
                          <a:spcPts val="0"/>
                        </a:spcBef>
                        <a:spcAft>
                          <a:spcPts val="0"/>
                        </a:spcAft>
                        <a:buNone/>
                      </a:pPr>
                      <a:r>
                        <a:rPr i="1" lang="en-GB" sz="2800">
                          <a:latin typeface="Montserrat SemiBold"/>
                          <a:ea typeface="Montserrat SemiBold"/>
                          <a:cs typeface="Montserrat SemiBold"/>
                          <a:sym typeface="Montserrat SemiBold"/>
                        </a:rPr>
                        <a:t>To see</a:t>
                      </a:r>
                      <a:endParaRPr i="1" sz="2800">
                        <a:latin typeface="Montserrat SemiBold"/>
                        <a:ea typeface="Montserrat SemiBold"/>
                        <a:cs typeface="Montserrat SemiBold"/>
                        <a:sym typeface="Montserrat SemiBold"/>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b="1" lang="en-GB" sz="2800">
                          <a:solidFill>
                            <a:schemeClr val="accent6"/>
                          </a:solidFill>
                          <a:latin typeface="Montserrat"/>
                          <a:ea typeface="Montserrat"/>
                          <a:cs typeface="Montserrat"/>
                          <a:sym typeface="Montserrat"/>
                        </a:rPr>
                        <a:t>J’ai vu</a:t>
                      </a:r>
                      <a:endParaRPr b="1" i="1" sz="2800">
                        <a:solidFill>
                          <a:schemeClr val="accent2"/>
                        </a:solidFill>
                        <a:latin typeface="Montserrat"/>
                        <a:ea typeface="Montserrat"/>
                        <a:cs typeface="Montserrat"/>
                        <a:sym typeface="Montserrat"/>
                      </a:endParaRPr>
                    </a:p>
                    <a:p>
                      <a:pPr indent="0" lvl="0" marL="0" rtl="0" algn="l">
                        <a:spcBef>
                          <a:spcPts val="0"/>
                        </a:spcBef>
                        <a:spcAft>
                          <a:spcPts val="0"/>
                        </a:spcAft>
                        <a:buNone/>
                      </a:pPr>
                      <a:r>
                        <a:t/>
                      </a:r>
                      <a:endParaRPr b="1" i="1" sz="2800">
                        <a:solidFill>
                          <a:schemeClr val="accent2"/>
                        </a:solidFill>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saw</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Je</a:t>
                      </a:r>
                      <a:r>
                        <a:rPr b="1" lang="en-GB" sz="2800">
                          <a:solidFill>
                            <a:schemeClr val="accent2"/>
                          </a:solidFill>
                          <a:latin typeface="Montserrat"/>
                          <a:ea typeface="Montserrat"/>
                          <a:cs typeface="Montserrat"/>
                          <a:sym typeface="Montserrat"/>
                        </a:rPr>
                        <a:t> </a:t>
                      </a:r>
                      <a:r>
                        <a:rPr b="1" lang="en-GB" sz="2800">
                          <a:solidFill>
                            <a:schemeClr val="accent6"/>
                          </a:solidFill>
                          <a:latin typeface="Montserrat"/>
                          <a:ea typeface="Montserrat"/>
                          <a:cs typeface="Montserrat"/>
                          <a:sym typeface="Montserrat"/>
                        </a:rPr>
                        <a:t>vois</a:t>
                      </a:r>
                      <a:endParaRPr b="1" sz="2800">
                        <a:solidFill>
                          <a:schemeClr val="accent6"/>
                        </a:solidFill>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see</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Je vais </a:t>
                      </a:r>
                      <a:r>
                        <a:rPr b="1" lang="en-GB" sz="2800">
                          <a:solidFill>
                            <a:schemeClr val="accent6"/>
                          </a:solidFill>
                          <a:latin typeface="Montserrat"/>
                          <a:ea typeface="Montserrat"/>
                          <a:cs typeface="Montserrat"/>
                          <a:sym typeface="Montserrat"/>
                        </a:rPr>
                        <a:t>voir</a:t>
                      </a:r>
                      <a:endParaRPr b="1" sz="2800">
                        <a:solidFill>
                          <a:schemeClr val="accent6"/>
                        </a:solidFill>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am going to see</a:t>
                      </a:r>
                      <a:endParaRPr i="1" sz="2800">
                        <a:latin typeface="Montserrat SemiBold"/>
                        <a:ea typeface="Montserrat SemiBold"/>
                        <a:cs typeface="Montserrat SemiBold"/>
                        <a:sym typeface="Montserrat SemiBold"/>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Je </a:t>
                      </a:r>
                      <a:r>
                        <a:rPr b="1" lang="en-GB" sz="2800">
                          <a:solidFill>
                            <a:schemeClr val="accent6"/>
                          </a:solidFill>
                          <a:latin typeface="Montserrat"/>
                          <a:ea typeface="Montserrat"/>
                          <a:cs typeface="Montserrat"/>
                          <a:sym typeface="Montserrat"/>
                        </a:rPr>
                        <a:t>verrai</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a:p>
                      <a:pPr indent="0" lvl="0" marL="0" rtl="0" algn="l">
                        <a:spcBef>
                          <a:spcPts val="0"/>
                        </a:spcBef>
                        <a:spcAft>
                          <a:spcPts val="0"/>
                        </a:spcAft>
                        <a:buNone/>
                      </a:pPr>
                      <a:r>
                        <a:rPr i="1" lang="en-GB" sz="2800">
                          <a:latin typeface="Montserrat"/>
                          <a:ea typeface="Montserrat"/>
                          <a:cs typeface="Montserrat"/>
                          <a:sym typeface="Montserrat"/>
                        </a:rPr>
                        <a:t>I will see</a:t>
                      </a:r>
                      <a:endParaRPr i="1" sz="2800">
                        <a:latin typeface="Montserrat"/>
                        <a:ea typeface="Montserrat"/>
                        <a:cs typeface="Montserrat"/>
                        <a:sym typeface="Montserrat"/>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GB" sz="2800">
                          <a:latin typeface="Montserrat"/>
                          <a:ea typeface="Montserrat"/>
                          <a:cs typeface="Montserrat"/>
                          <a:sym typeface="Montserrat"/>
                        </a:rPr>
                        <a:t>Je verr</a:t>
                      </a:r>
                      <a:r>
                        <a:rPr b="1" lang="en-GB" sz="2800">
                          <a:solidFill>
                            <a:schemeClr val="accent6"/>
                          </a:solidFill>
                          <a:latin typeface="Montserrat"/>
                          <a:ea typeface="Montserrat"/>
                          <a:cs typeface="Montserrat"/>
                          <a:sym typeface="Montserrat"/>
                        </a:rPr>
                        <a:t>ais</a:t>
                      </a:r>
                      <a:endParaRPr i="1" sz="2800">
                        <a:latin typeface="Montserrat SemiBold"/>
                        <a:ea typeface="Montserrat SemiBold"/>
                        <a:cs typeface="Montserrat SemiBold"/>
                        <a:sym typeface="Montserrat SemiBold"/>
                      </a:endParaRPr>
                    </a:p>
                    <a:p>
                      <a:pPr indent="0" lvl="0" marL="0" rtl="0" algn="l">
                        <a:spcBef>
                          <a:spcPts val="0"/>
                        </a:spcBef>
                        <a:spcAft>
                          <a:spcPts val="0"/>
                        </a:spcAft>
                        <a:buNone/>
                      </a:pPr>
                      <a:r>
                        <a:t/>
                      </a:r>
                      <a:endParaRPr i="1" sz="2800">
                        <a:latin typeface="Montserrat SemiBold"/>
                        <a:ea typeface="Montserrat SemiBold"/>
                        <a:cs typeface="Montserrat SemiBold"/>
                        <a:sym typeface="Montserrat SemiBold"/>
                      </a:endParaRPr>
                    </a:p>
                    <a:p>
                      <a:pPr indent="0" lvl="0" marL="0" rtl="0" algn="l">
                        <a:spcBef>
                          <a:spcPts val="0"/>
                        </a:spcBef>
                        <a:spcAft>
                          <a:spcPts val="0"/>
                        </a:spcAft>
                        <a:buNone/>
                      </a:pPr>
                      <a:r>
                        <a:t/>
                      </a:r>
                      <a:endParaRPr i="1" sz="2800">
                        <a:latin typeface="Montserrat SemiBold"/>
                        <a:ea typeface="Montserrat SemiBold"/>
                        <a:cs typeface="Montserrat SemiBold"/>
                        <a:sym typeface="Montserrat SemiBold"/>
                      </a:endParaRPr>
                    </a:p>
                    <a:p>
                      <a:pPr indent="0" lvl="0" marL="0" rtl="0" algn="l">
                        <a:spcBef>
                          <a:spcPts val="0"/>
                        </a:spcBef>
                        <a:spcAft>
                          <a:spcPts val="0"/>
                        </a:spcAft>
                        <a:buNone/>
                      </a:pPr>
                      <a:r>
                        <a:rPr i="1" lang="en-GB" sz="2800">
                          <a:latin typeface="Montserrat"/>
                          <a:ea typeface="Montserrat"/>
                          <a:cs typeface="Montserrat"/>
                          <a:sym typeface="Montserrat"/>
                        </a:rPr>
                        <a:t>I would see</a:t>
                      </a:r>
                      <a:endParaRPr i="1" sz="2800">
                        <a:latin typeface="Montserrat SemiBold"/>
                        <a:ea typeface="Montserrat SemiBold"/>
                        <a:cs typeface="Montserrat SemiBold"/>
                        <a:sym typeface="Montserrat SemiBold"/>
                      </a:endParaRPr>
                    </a:p>
                  </a:txBody>
                  <a:tcPr marT="182850" marB="182850" marR="182850" marL="182850">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chemeClr val="lt1"/>
                    </a:solidFill>
                  </a:tcPr>
                </a:tc>
              </a:tr>
            </a:tbl>
          </a:graphicData>
        </a:graphic>
      </p:graphicFrame>
      <p:pic>
        <p:nvPicPr>
          <p:cNvPr id="148" name="Google Shape;148;p19"/>
          <p:cNvPicPr preferRelativeResize="0"/>
          <p:nvPr/>
        </p:nvPicPr>
        <p:blipFill>
          <a:blip r:embed="rId3">
            <a:alphaModFix/>
          </a:blip>
          <a:stretch>
            <a:fillRect/>
          </a:stretch>
        </p:blipFill>
        <p:spPr>
          <a:xfrm>
            <a:off x="16988865" y="495558"/>
            <a:ext cx="993484" cy="789000"/>
          </a:xfrm>
          <a:prstGeom prst="rect">
            <a:avLst/>
          </a:prstGeom>
          <a:noFill/>
          <a:ln>
            <a:noFill/>
          </a:ln>
        </p:spPr>
      </p:pic>
      <p:sp>
        <p:nvSpPr>
          <p:cNvPr id="149" name="Google Shape;149;p19"/>
          <p:cNvSpPr txBox="1"/>
          <p:nvPr>
            <p:ph type="title"/>
          </p:nvPr>
        </p:nvSpPr>
        <p:spPr>
          <a:xfrm>
            <a:off x="6893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200">
                <a:solidFill>
                  <a:schemeClr val="accent3"/>
                </a:solidFill>
              </a:rPr>
              <a:t>Using verbs in multiple tenses</a:t>
            </a:r>
            <a:endParaRPr sz="5200">
              <a:solidFill>
                <a:schemeClr val="accent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0"/>
          <p:cNvSpPr txBox="1"/>
          <p:nvPr>
            <p:ph type="title"/>
          </p:nvPr>
        </p:nvSpPr>
        <p:spPr>
          <a:xfrm>
            <a:off x="1253850" y="813850"/>
            <a:ext cx="139578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Vos dernières vacances</a:t>
            </a:r>
            <a:endParaRPr>
              <a:solidFill>
                <a:schemeClr val="lt1"/>
              </a:solidFill>
            </a:endParaRPr>
          </a:p>
        </p:txBody>
      </p:sp>
      <p:sp>
        <p:nvSpPr>
          <p:cNvPr id="155" name="Google Shape;155;p20"/>
          <p:cNvSpPr txBox="1"/>
          <p:nvPr/>
        </p:nvSpPr>
        <p:spPr>
          <a:xfrm>
            <a:off x="1754925" y="2448650"/>
            <a:ext cx="15759000" cy="94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4500">
                <a:solidFill>
                  <a:schemeClr val="accent1"/>
                </a:solidFill>
                <a:latin typeface="Montserrat"/>
                <a:ea typeface="Montserrat"/>
                <a:cs typeface="Montserrat"/>
                <a:sym typeface="Montserrat"/>
              </a:rPr>
              <a:t>L’année dernière j’ai visité la Grèce avec mes amis</a:t>
            </a:r>
            <a:endParaRPr sz="4500">
              <a:solidFill>
                <a:schemeClr val="accent1"/>
              </a:solidFill>
              <a:latin typeface="Montserrat"/>
              <a:ea typeface="Montserrat"/>
              <a:cs typeface="Montserrat"/>
              <a:sym typeface="Montserrat"/>
            </a:endParaRPr>
          </a:p>
        </p:txBody>
      </p:sp>
      <p:sp>
        <p:nvSpPr>
          <p:cNvPr id="156" name="Google Shape;156;p20"/>
          <p:cNvSpPr txBox="1"/>
          <p:nvPr>
            <p:ph idx="1" type="body"/>
          </p:nvPr>
        </p:nvSpPr>
        <p:spPr>
          <a:xfrm>
            <a:off x="748150" y="4107150"/>
            <a:ext cx="16240800" cy="1463100"/>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None/>
            </a:pPr>
            <a:r>
              <a:rPr b="1" lang="en-GB" sz="4500">
                <a:solidFill>
                  <a:schemeClr val="accent2"/>
                </a:solidFill>
              </a:rPr>
              <a:t>C’était génial </a:t>
            </a:r>
            <a:r>
              <a:rPr b="1" lang="en-GB" sz="4500">
                <a:solidFill>
                  <a:schemeClr val="accent6"/>
                </a:solidFill>
              </a:rPr>
              <a:t>puisqu’il y avait une belle plage</a:t>
            </a:r>
            <a:endParaRPr sz="4500">
              <a:solidFill>
                <a:schemeClr val="accent6"/>
              </a:solidFill>
            </a:endParaRPr>
          </a:p>
        </p:txBody>
      </p:sp>
      <p:sp>
        <p:nvSpPr>
          <p:cNvPr id="157" name="Google Shape;157;p20"/>
          <p:cNvSpPr txBox="1"/>
          <p:nvPr/>
        </p:nvSpPr>
        <p:spPr>
          <a:xfrm>
            <a:off x="1888350" y="5712100"/>
            <a:ext cx="16240800" cy="94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4500">
                <a:solidFill>
                  <a:schemeClr val="accent5"/>
                </a:solidFill>
                <a:latin typeface="Montserrat"/>
                <a:ea typeface="Montserrat"/>
                <a:cs typeface="Montserrat"/>
                <a:sym typeface="Montserrat"/>
              </a:rPr>
              <a:t>J’ai logé </a:t>
            </a:r>
            <a:r>
              <a:rPr b="1" lang="en-GB" sz="4500">
                <a:solidFill>
                  <a:schemeClr val="accent5"/>
                </a:solidFill>
                <a:latin typeface="Montserrat"/>
                <a:ea typeface="Montserrat"/>
                <a:cs typeface="Montserrat"/>
                <a:sym typeface="Montserrat"/>
              </a:rPr>
              <a:t>dans une chambre d’hôte au bord de la mer. </a:t>
            </a:r>
            <a:endParaRPr sz="4500">
              <a:solidFill>
                <a:schemeClr val="accent5"/>
              </a:solidFill>
            </a:endParaRPr>
          </a:p>
        </p:txBody>
      </p:sp>
      <p:sp>
        <p:nvSpPr>
          <p:cNvPr id="158" name="Google Shape;158;p20"/>
          <p:cNvSpPr txBox="1"/>
          <p:nvPr/>
        </p:nvSpPr>
        <p:spPr>
          <a:xfrm>
            <a:off x="1952300" y="6844750"/>
            <a:ext cx="126417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500">
                <a:solidFill>
                  <a:schemeClr val="accent4"/>
                </a:solidFill>
                <a:latin typeface="Montserrat"/>
                <a:ea typeface="Montserrat"/>
                <a:cs typeface="Montserrat"/>
                <a:sym typeface="Montserrat"/>
              </a:rPr>
              <a:t>C’était </a:t>
            </a:r>
            <a:r>
              <a:rPr b="1" lang="en-GB" sz="4500">
                <a:solidFill>
                  <a:schemeClr val="accent4"/>
                </a:solidFill>
                <a:latin typeface="Montserrat"/>
                <a:ea typeface="Montserrat"/>
                <a:cs typeface="Montserrat"/>
                <a:sym typeface="Montserrat"/>
              </a:rPr>
              <a:t>vraiment luxueux et reposant.</a:t>
            </a:r>
            <a:endParaRPr sz="4500">
              <a:solidFill>
                <a:schemeClr val="accent4"/>
              </a:solidFill>
            </a:endParaRPr>
          </a:p>
        </p:txBody>
      </p:sp>
      <p:grpSp>
        <p:nvGrpSpPr>
          <p:cNvPr id="159" name="Google Shape;159;p20"/>
          <p:cNvGrpSpPr/>
          <p:nvPr/>
        </p:nvGrpSpPr>
        <p:grpSpPr>
          <a:xfrm>
            <a:off x="598536" y="2571776"/>
            <a:ext cx="930970" cy="7222244"/>
            <a:chOff x="917950" y="746350"/>
            <a:chExt cx="1056000" cy="8092150"/>
          </a:xfrm>
        </p:grpSpPr>
        <p:sp>
          <p:nvSpPr>
            <p:cNvPr id="160" name="Google Shape;160;p20"/>
            <p:cNvSpPr/>
            <p:nvPr/>
          </p:nvSpPr>
          <p:spPr>
            <a:xfrm>
              <a:off x="917950" y="746350"/>
              <a:ext cx="1056000" cy="978600"/>
            </a:xfrm>
            <a:prstGeom prst="rect">
              <a:avLst/>
            </a:prstGeom>
            <a:solidFill>
              <a:srgbClr val="FFFFFF"/>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B</a:t>
              </a:r>
              <a:endParaRPr sz="5000">
                <a:solidFill>
                  <a:schemeClr val="dk2"/>
                </a:solidFill>
                <a:latin typeface="Montserrat"/>
                <a:ea typeface="Montserrat"/>
                <a:cs typeface="Montserrat"/>
                <a:sym typeface="Montserrat"/>
              </a:endParaRPr>
            </a:p>
          </p:txBody>
        </p:sp>
        <p:sp>
          <p:nvSpPr>
            <p:cNvPr id="161" name="Google Shape;161;p20"/>
            <p:cNvSpPr/>
            <p:nvPr/>
          </p:nvSpPr>
          <p:spPr>
            <a:xfrm>
              <a:off x="917950" y="2185325"/>
              <a:ext cx="1056000" cy="978600"/>
            </a:xfrm>
            <a:prstGeom prst="rect">
              <a:avLst/>
            </a:prstGeom>
            <a:solidFill>
              <a:srgbClr val="FFFFFF"/>
            </a:soli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O</a:t>
              </a:r>
              <a:endParaRPr sz="5000">
                <a:solidFill>
                  <a:schemeClr val="dk2"/>
                </a:solidFill>
                <a:latin typeface="Montserrat"/>
                <a:ea typeface="Montserrat"/>
                <a:cs typeface="Montserrat"/>
                <a:sym typeface="Montserrat"/>
              </a:endParaRPr>
            </a:p>
          </p:txBody>
        </p:sp>
        <p:sp>
          <p:nvSpPr>
            <p:cNvPr id="162" name="Google Shape;162;p20"/>
            <p:cNvSpPr/>
            <p:nvPr/>
          </p:nvSpPr>
          <p:spPr>
            <a:xfrm>
              <a:off x="917950" y="3624288"/>
              <a:ext cx="1056000" cy="978600"/>
            </a:xfrm>
            <a:prstGeom prst="rect">
              <a:avLst/>
            </a:prstGeom>
            <a:solidFill>
              <a:srgbClr val="FFFFFF"/>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R</a:t>
              </a:r>
              <a:endParaRPr sz="5000">
                <a:solidFill>
                  <a:schemeClr val="dk2"/>
                </a:solidFill>
                <a:latin typeface="Montserrat"/>
                <a:ea typeface="Montserrat"/>
                <a:cs typeface="Montserrat"/>
                <a:sym typeface="Montserrat"/>
              </a:endParaRPr>
            </a:p>
          </p:txBody>
        </p:sp>
        <p:sp>
          <p:nvSpPr>
            <p:cNvPr id="163" name="Google Shape;163;p20"/>
            <p:cNvSpPr/>
            <p:nvPr/>
          </p:nvSpPr>
          <p:spPr>
            <a:xfrm>
              <a:off x="917950" y="5144550"/>
              <a:ext cx="1056000" cy="978600"/>
            </a:xfrm>
            <a:prstGeom prst="rect">
              <a:avLst/>
            </a:prstGeom>
            <a:solidFill>
              <a:srgbClr val="FFFFFF"/>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D</a:t>
              </a:r>
              <a:endParaRPr sz="5000">
                <a:solidFill>
                  <a:schemeClr val="dk2"/>
                </a:solidFill>
                <a:latin typeface="Montserrat"/>
                <a:ea typeface="Montserrat"/>
                <a:cs typeface="Montserrat"/>
                <a:sym typeface="Montserrat"/>
              </a:endParaRPr>
            </a:p>
          </p:txBody>
        </p:sp>
        <p:sp>
          <p:nvSpPr>
            <p:cNvPr id="164" name="Google Shape;164;p20"/>
            <p:cNvSpPr/>
            <p:nvPr/>
          </p:nvSpPr>
          <p:spPr>
            <a:xfrm>
              <a:off x="917950" y="6502225"/>
              <a:ext cx="1056000" cy="978600"/>
            </a:xfrm>
            <a:prstGeom prst="rect">
              <a:avLst/>
            </a:prstGeom>
            <a:solidFill>
              <a:srgbClr val="FFFFFF"/>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E</a:t>
              </a:r>
              <a:endParaRPr sz="5000">
                <a:solidFill>
                  <a:schemeClr val="dk2"/>
                </a:solidFill>
                <a:latin typeface="Montserrat"/>
                <a:ea typeface="Montserrat"/>
                <a:cs typeface="Montserrat"/>
                <a:sym typeface="Montserrat"/>
              </a:endParaRPr>
            </a:p>
          </p:txBody>
        </p:sp>
        <p:sp>
          <p:nvSpPr>
            <p:cNvPr id="165" name="Google Shape;165;p20"/>
            <p:cNvSpPr/>
            <p:nvPr/>
          </p:nvSpPr>
          <p:spPr>
            <a:xfrm>
              <a:off x="917950" y="7859900"/>
              <a:ext cx="1056000" cy="978600"/>
            </a:xfrm>
            <a:prstGeom prst="rect">
              <a:avLst/>
            </a:prstGeom>
            <a:solidFill>
              <a:srgbClr val="FFFFFF"/>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R</a:t>
              </a:r>
              <a:endParaRPr sz="5000">
                <a:solidFill>
                  <a:schemeClr val="dk2"/>
                </a:solidFill>
                <a:latin typeface="Montserrat"/>
                <a:ea typeface="Montserrat"/>
                <a:cs typeface="Montserrat"/>
                <a:sym typeface="Montserrat"/>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1000"/>
                                        <p:tgtEl>
                                          <p:spTgt spid="15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1000"/>
                                        <p:tgtEl>
                                          <p:spTgt spid="1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1000"/>
                                        <p:tgtEl>
                                          <p:spTgt spid="1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1000"/>
                                        <p:tgtEl>
                                          <p:spTgt spid="1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1"/>
          <p:cNvSpPr txBox="1"/>
          <p:nvPr>
            <p:ph type="title"/>
          </p:nvPr>
        </p:nvSpPr>
        <p:spPr>
          <a:xfrm>
            <a:off x="1253850" y="813850"/>
            <a:ext cx="139578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6000">
                <a:solidFill>
                  <a:schemeClr val="dk2"/>
                </a:solidFill>
              </a:rPr>
              <a:t>Vos vacances de rêve</a:t>
            </a:r>
            <a:endParaRPr>
              <a:solidFill>
                <a:schemeClr val="dk2"/>
              </a:solidFill>
            </a:endParaRPr>
          </a:p>
        </p:txBody>
      </p:sp>
      <p:sp>
        <p:nvSpPr>
          <p:cNvPr id="171" name="Google Shape;171;p21"/>
          <p:cNvSpPr txBox="1"/>
          <p:nvPr/>
        </p:nvSpPr>
        <p:spPr>
          <a:xfrm>
            <a:off x="2135925" y="2448650"/>
            <a:ext cx="15759000" cy="9441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2000"/>
              </a:spcAft>
              <a:buNone/>
            </a:pPr>
            <a:r>
              <a:rPr b="1" lang="en-GB" sz="4800">
                <a:solidFill>
                  <a:schemeClr val="accent1"/>
                </a:solidFill>
                <a:latin typeface="Montserrat"/>
                <a:ea typeface="Montserrat"/>
                <a:cs typeface="Montserrat"/>
                <a:sym typeface="Montserrat"/>
              </a:rPr>
              <a:t>Si j’étais riche, je visiterais l’Australie.</a:t>
            </a:r>
            <a:endParaRPr b="1" sz="4500">
              <a:solidFill>
                <a:schemeClr val="accent1"/>
              </a:solidFill>
              <a:latin typeface="Montserrat"/>
              <a:ea typeface="Montserrat"/>
              <a:cs typeface="Montserrat"/>
              <a:sym typeface="Montserrat"/>
            </a:endParaRPr>
          </a:p>
        </p:txBody>
      </p:sp>
      <p:sp>
        <p:nvSpPr>
          <p:cNvPr id="172" name="Google Shape;172;p21"/>
          <p:cNvSpPr txBox="1"/>
          <p:nvPr>
            <p:ph idx="1" type="body"/>
          </p:nvPr>
        </p:nvSpPr>
        <p:spPr>
          <a:xfrm>
            <a:off x="2195950" y="3649950"/>
            <a:ext cx="16240800" cy="1463100"/>
          </a:xfrm>
          <a:prstGeom prst="rect">
            <a:avLst/>
          </a:prstGeom>
          <a:noFill/>
          <a:ln>
            <a:noFill/>
          </a:ln>
        </p:spPr>
        <p:txBody>
          <a:bodyPr anchorCtr="0" anchor="t" bIns="0" lIns="0" spcFirstLastPara="1" rIns="0" wrap="square" tIns="0">
            <a:noAutofit/>
          </a:bodyPr>
          <a:lstStyle/>
          <a:p>
            <a:pPr indent="0" lvl="0" marL="0" rtl="0" algn="l">
              <a:spcBef>
                <a:spcPts val="0"/>
              </a:spcBef>
              <a:spcAft>
                <a:spcPts val="2000"/>
              </a:spcAft>
              <a:buNone/>
            </a:pPr>
            <a:r>
              <a:rPr b="1" lang="en-GB" sz="4800">
                <a:solidFill>
                  <a:schemeClr val="accent2"/>
                </a:solidFill>
              </a:rPr>
              <a:t>Ce serait vraiment fascinant</a:t>
            </a:r>
            <a:endParaRPr b="1" sz="4500">
              <a:solidFill>
                <a:schemeClr val="accent2"/>
              </a:solidFill>
            </a:endParaRPr>
          </a:p>
        </p:txBody>
      </p:sp>
      <p:sp>
        <p:nvSpPr>
          <p:cNvPr id="173" name="Google Shape;173;p21"/>
          <p:cNvSpPr txBox="1"/>
          <p:nvPr/>
        </p:nvSpPr>
        <p:spPr>
          <a:xfrm>
            <a:off x="1888350" y="4569100"/>
            <a:ext cx="16240800" cy="94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4500">
                <a:solidFill>
                  <a:schemeClr val="accent6"/>
                </a:solidFill>
                <a:latin typeface="Montserrat"/>
                <a:ea typeface="Montserrat"/>
                <a:cs typeface="Montserrat"/>
                <a:sym typeface="Montserrat"/>
              </a:rPr>
              <a:t>p</a:t>
            </a:r>
            <a:r>
              <a:rPr b="1" lang="en-GB" sz="4800">
                <a:solidFill>
                  <a:schemeClr val="accent6"/>
                </a:solidFill>
                <a:latin typeface="Montserrat"/>
                <a:ea typeface="Montserrat"/>
                <a:cs typeface="Montserrat"/>
                <a:sym typeface="Montserrat"/>
              </a:rPr>
              <a:t>uisqu’il y aurait beaucoup d’animaux différents.</a:t>
            </a:r>
            <a:endParaRPr b="1" sz="4800">
              <a:solidFill>
                <a:schemeClr val="accent6"/>
              </a:solidFill>
              <a:latin typeface="Montserrat"/>
              <a:ea typeface="Montserrat"/>
              <a:cs typeface="Montserrat"/>
              <a:sym typeface="Montserrat"/>
            </a:endParaRPr>
          </a:p>
          <a:p>
            <a:pPr indent="0" lvl="0" marL="0" rtl="0" algn="ctr">
              <a:spcBef>
                <a:spcPts val="0"/>
              </a:spcBef>
              <a:spcAft>
                <a:spcPts val="0"/>
              </a:spcAft>
              <a:buNone/>
            </a:pPr>
            <a:r>
              <a:t/>
            </a:r>
            <a:endParaRPr b="1" sz="4500">
              <a:solidFill>
                <a:schemeClr val="accent6"/>
              </a:solidFill>
              <a:latin typeface="Montserrat"/>
              <a:ea typeface="Montserrat"/>
              <a:cs typeface="Montserrat"/>
              <a:sym typeface="Montserrat"/>
            </a:endParaRPr>
          </a:p>
        </p:txBody>
      </p:sp>
      <p:sp>
        <p:nvSpPr>
          <p:cNvPr id="174" name="Google Shape;174;p21"/>
          <p:cNvSpPr txBox="1"/>
          <p:nvPr/>
        </p:nvSpPr>
        <p:spPr>
          <a:xfrm>
            <a:off x="2028500" y="5701750"/>
            <a:ext cx="15942600" cy="300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800">
                <a:solidFill>
                  <a:schemeClr val="accent5"/>
                </a:solidFill>
                <a:latin typeface="Montserrat"/>
                <a:ea typeface="Montserrat"/>
                <a:cs typeface="Montserrat"/>
                <a:sym typeface="Montserrat"/>
              </a:rPr>
              <a:t>Je logerais dans un hôtel cinq étoiles à la mer.</a:t>
            </a:r>
            <a:endParaRPr b="1" sz="4800">
              <a:solidFill>
                <a:schemeClr val="accent5"/>
              </a:solidFill>
              <a:latin typeface="Montserrat"/>
              <a:ea typeface="Montserrat"/>
              <a:cs typeface="Montserrat"/>
              <a:sym typeface="Montserrat"/>
            </a:endParaRPr>
          </a:p>
          <a:p>
            <a:pPr indent="0" lvl="0" marL="0" rtl="0" algn="l">
              <a:spcBef>
                <a:spcPts val="0"/>
              </a:spcBef>
              <a:spcAft>
                <a:spcPts val="0"/>
              </a:spcAft>
              <a:buNone/>
            </a:pPr>
            <a:r>
              <a:t/>
            </a:r>
            <a:endParaRPr b="1" sz="4500">
              <a:solidFill>
                <a:schemeClr val="accent5"/>
              </a:solidFill>
              <a:latin typeface="Montserrat"/>
              <a:ea typeface="Montserrat"/>
              <a:cs typeface="Montserrat"/>
              <a:sym typeface="Montserrat"/>
            </a:endParaRPr>
          </a:p>
        </p:txBody>
      </p:sp>
      <p:grpSp>
        <p:nvGrpSpPr>
          <p:cNvPr id="175" name="Google Shape;175;p21"/>
          <p:cNvGrpSpPr/>
          <p:nvPr/>
        </p:nvGrpSpPr>
        <p:grpSpPr>
          <a:xfrm>
            <a:off x="613948" y="2250143"/>
            <a:ext cx="864758" cy="7338771"/>
            <a:chOff x="917950" y="746350"/>
            <a:chExt cx="1056000" cy="8092150"/>
          </a:xfrm>
        </p:grpSpPr>
        <p:sp>
          <p:nvSpPr>
            <p:cNvPr id="176" name="Google Shape;176;p21"/>
            <p:cNvSpPr/>
            <p:nvPr/>
          </p:nvSpPr>
          <p:spPr>
            <a:xfrm>
              <a:off x="917950" y="746350"/>
              <a:ext cx="1056000" cy="978600"/>
            </a:xfrm>
            <a:prstGeom prst="rect">
              <a:avLst/>
            </a:prstGeom>
            <a:solidFill>
              <a:srgbClr val="FFFFFF"/>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B</a:t>
              </a:r>
              <a:endParaRPr sz="5000">
                <a:solidFill>
                  <a:schemeClr val="dk2"/>
                </a:solidFill>
                <a:latin typeface="Montserrat"/>
                <a:ea typeface="Montserrat"/>
                <a:cs typeface="Montserrat"/>
                <a:sym typeface="Montserrat"/>
              </a:endParaRPr>
            </a:p>
          </p:txBody>
        </p:sp>
        <p:sp>
          <p:nvSpPr>
            <p:cNvPr id="177" name="Google Shape;177;p21"/>
            <p:cNvSpPr/>
            <p:nvPr/>
          </p:nvSpPr>
          <p:spPr>
            <a:xfrm>
              <a:off x="917950" y="2185325"/>
              <a:ext cx="1056000" cy="978600"/>
            </a:xfrm>
            <a:prstGeom prst="rect">
              <a:avLst/>
            </a:prstGeom>
            <a:solidFill>
              <a:srgbClr val="FFFFFF"/>
            </a:soli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O</a:t>
              </a:r>
              <a:endParaRPr sz="5000">
                <a:solidFill>
                  <a:schemeClr val="dk2"/>
                </a:solidFill>
                <a:latin typeface="Montserrat"/>
                <a:ea typeface="Montserrat"/>
                <a:cs typeface="Montserrat"/>
                <a:sym typeface="Montserrat"/>
              </a:endParaRPr>
            </a:p>
          </p:txBody>
        </p:sp>
        <p:sp>
          <p:nvSpPr>
            <p:cNvPr id="178" name="Google Shape;178;p21"/>
            <p:cNvSpPr/>
            <p:nvPr/>
          </p:nvSpPr>
          <p:spPr>
            <a:xfrm>
              <a:off x="917950" y="3624288"/>
              <a:ext cx="1056000" cy="978600"/>
            </a:xfrm>
            <a:prstGeom prst="rect">
              <a:avLst/>
            </a:prstGeom>
            <a:solidFill>
              <a:srgbClr val="FFFFFF"/>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R</a:t>
              </a:r>
              <a:endParaRPr sz="5000">
                <a:solidFill>
                  <a:schemeClr val="dk2"/>
                </a:solidFill>
                <a:latin typeface="Montserrat"/>
                <a:ea typeface="Montserrat"/>
                <a:cs typeface="Montserrat"/>
                <a:sym typeface="Montserrat"/>
              </a:endParaRPr>
            </a:p>
          </p:txBody>
        </p:sp>
        <p:sp>
          <p:nvSpPr>
            <p:cNvPr id="179" name="Google Shape;179;p21"/>
            <p:cNvSpPr/>
            <p:nvPr/>
          </p:nvSpPr>
          <p:spPr>
            <a:xfrm>
              <a:off x="917950" y="5144550"/>
              <a:ext cx="1056000" cy="978600"/>
            </a:xfrm>
            <a:prstGeom prst="rect">
              <a:avLst/>
            </a:prstGeom>
            <a:solidFill>
              <a:srgbClr val="FFFFFF"/>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D</a:t>
              </a:r>
              <a:endParaRPr sz="5000">
                <a:solidFill>
                  <a:schemeClr val="dk2"/>
                </a:solidFill>
                <a:latin typeface="Montserrat"/>
                <a:ea typeface="Montserrat"/>
                <a:cs typeface="Montserrat"/>
                <a:sym typeface="Montserrat"/>
              </a:endParaRPr>
            </a:p>
          </p:txBody>
        </p:sp>
        <p:sp>
          <p:nvSpPr>
            <p:cNvPr id="180" name="Google Shape;180;p21"/>
            <p:cNvSpPr/>
            <p:nvPr/>
          </p:nvSpPr>
          <p:spPr>
            <a:xfrm>
              <a:off x="917950" y="6502225"/>
              <a:ext cx="1056000" cy="978600"/>
            </a:xfrm>
            <a:prstGeom prst="rect">
              <a:avLst/>
            </a:prstGeom>
            <a:solidFill>
              <a:srgbClr val="FFFFFF"/>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E</a:t>
              </a:r>
              <a:endParaRPr sz="5000">
                <a:solidFill>
                  <a:schemeClr val="dk2"/>
                </a:solidFill>
                <a:latin typeface="Montserrat"/>
                <a:ea typeface="Montserrat"/>
                <a:cs typeface="Montserrat"/>
                <a:sym typeface="Montserrat"/>
              </a:endParaRPr>
            </a:p>
          </p:txBody>
        </p:sp>
        <p:sp>
          <p:nvSpPr>
            <p:cNvPr id="181" name="Google Shape;181;p21"/>
            <p:cNvSpPr/>
            <p:nvPr/>
          </p:nvSpPr>
          <p:spPr>
            <a:xfrm>
              <a:off x="917950" y="7859900"/>
              <a:ext cx="1056000" cy="978600"/>
            </a:xfrm>
            <a:prstGeom prst="rect">
              <a:avLst/>
            </a:prstGeom>
            <a:solidFill>
              <a:srgbClr val="FFFFFF"/>
            </a:solid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5000">
                  <a:solidFill>
                    <a:schemeClr val="dk2"/>
                  </a:solidFill>
                  <a:latin typeface="Montserrat"/>
                  <a:ea typeface="Montserrat"/>
                  <a:cs typeface="Montserrat"/>
                  <a:sym typeface="Montserrat"/>
                </a:rPr>
                <a:t>R</a:t>
              </a:r>
              <a:endParaRPr sz="5000">
                <a:solidFill>
                  <a:schemeClr val="dk2"/>
                </a:solidFill>
                <a:latin typeface="Montserrat"/>
                <a:ea typeface="Montserrat"/>
                <a:cs typeface="Montserrat"/>
                <a:sym typeface="Montserrat"/>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1"/>
                                        </p:tgtEl>
                                        <p:attrNameLst>
                                          <p:attrName>style.visibility</p:attrName>
                                        </p:attrNameLst>
                                      </p:cBhvr>
                                      <p:to>
                                        <p:strVal val="visible"/>
                                      </p:to>
                                    </p:set>
                                    <p:animEffect filter="fade" transition="in">
                                      <p:cBhvr>
                                        <p:cTn dur="1000"/>
                                        <p:tgtEl>
                                          <p:spTgt spid="1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2"/>
                                        </p:tgtEl>
                                        <p:attrNameLst>
                                          <p:attrName>style.visibility</p:attrName>
                                        </p:attrNameLst>
                                      </p:cBhvr>
                                      <p:to>
                                        <p:strVal val="visible"/>
                                      </p:to>
                                    </p:set>
                                    <p:animEffect filter="fade" transition="in">
                                      <p:cBhvr>
                                        <p:cTn dur="1000"/>
                                        <p:tgtEl>
                                          <p:spTgt spid="1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1000"/>
                                        <p:tgtEl>
                                          <p:spTgt spid="1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gtEl>
                                        <p:attrNameLst>
                                          <p:attrName>style.visibility</p:attrName>
                                        </p:attrNameLst>
                                      </p:cBhvr>
                                      <p:to>
                                        <p:strVal val="visible"/>
                                      </p:to>
                                    </p:set>
                                    <p:animEffect filter="fade" transition="in">
                                      <p:cBhvr>
                                        <p:cTn dur="1000"/>
                                        <p:tgtEl>
                                          <p:spTgt spid="17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