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showSpecialPlsOnTitleSld="0">
  <p:sldMasterIdLst>
    <p:sldMasterId id="2147483660" r:id="rId3"/>
  </p:sldMasterIdLst>
  <p:notesMasterIdLst>
    <p:notesMasterId r:id="rId4"/>
  </p:notesMasterIdLst>
  <p:sldIdLst>
    <p:sldId id="256" r:id="rId5"/>
    <p:sldId id="257" r:id="rId6"/>
    <p:sldId id="258" r:id="rId7"/>
    <p:sldId id="259" r:id="rId8"/>
    <p:sldId id="260" r:id="rId9"/>
    <p:sldId id="261" r:id="rId10"/>
    <p:sldId id="262" r:id="rId11"/>
  </p:sldIdLst>
  <p:sldSz cy="10287000" cx="18288000"/>
  <p:notesSz cx="6858000" cy="9144000"/>
  <p:embeddedFontLst>
    <p:embeddedFont>
      <p:font typeface="Montserrat SemiBold"/>
      <p:regular r:id="rId12"/>
      <p:bold r:id="rId13"/>
      <p:italic r:id="rId14"/>
      <p:boldItalic r:id="rId15"/>
    </p:embeddedFont>
    <p:embeddedFont>
      <p:font typeface="Montserrat"/>
      <p:regular r:id="rId16"/>
      <p:bold r:id="rId17"/>
      <p:italic r:id="rId18"/>
      <p:boldItalic r:id="rId19"/>
    </p:embeddedFont>
    <p:embeddedFont>
      <p:font typeface="Montserrat Medium"/>
      <p:regular r:id="rId20"/>
      <p:bold r:id="rId21"/>
      <p:italic r:id="rId22"/>
      <p:boldItalic r:id="rId23"/>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font" Target="fonts/MontserratMedium-regular.fntdata"/><Relationship Id="rId11" Type="http://schemas.openxmlformats.org/officeDocument/2006/relationships/slide" Target="slides/slide7.xml"/><Relationship Id="rId22" Type="http://schemas.openxmlformats.org/officeDocument/2006/relationships/font" Target="fonts/MontserratMedium-italic.fntdata"/><Relationship Id="rId10" Type="http://schemas.openxmlformats.org/officeDocument/2006/relationships/slide" Target="slides/slide6.xml"/><Relationship Id="rId21" Type="http://schemas.openxmlformats.org/officeDocument/2006/relationships/font" Target="fonts/MontserratMedium-bold.fntdata"/><Relationship Id="rId13" Type="http://schemas.openxmlformats.org/officeDocument/2006/relationships/font" Target="fonts/MontserratSemiBold-bold.fntdata"/><Relationship Id="rId12" Type="http://schemas.openxmlformats.org/officeDocument/2006/relationships/font" Target="fonts/MontserratSemiBold-regular.fntdata"/><Relationship Id="rId23" Type="http://schemas.openxmlformats.org/officeDocument/2006/relationships/font" Target="fonts/MontserratMedium-boldItalic.fntdata"/><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font" Target="fonts/MontserratSemiBold-boldItalic.fntdata"/><Relationship Id="rId14" Type="http://schemas.openxmlformats.org/officeDocument/2006/relationships/font" Target="fonts/MontserratSemiBold-italic.fntdata"/><Relationship Id="rId17" Type="http://schemas.openxmlformats.org/officeDocument/2006/relationships/font" Target="fonts/Montserrat-bold.fntdata"/><Relationship Id="rId16" Type="http://schemas.openxmlformats.org/officeDocument/2006/relationships/font" Target="fonts/Montserrat-regular.fntdata"/><Relationship Id="rId5" Type="http://schemas.openxmlformats.org/officeDocument/2006/relationships/slide" Target="slides/slide1.xml"/><Relationship Id="rId19" Type="http://schemas.openxmlformats.org/officeDocument/2006/relationships/font" Target="fonts/Montserrat-boldItalic.fntdata"/><Relationship Id="rId6" Type="http://schemas.openxmlformats.org/officeDocument/2006/relationships/slide" Target="slides/slide2.xml"/><Relationship Id="rId18" Type="http://schemas.openxmlformats.org/officeDocument/2006/relationships/font" Target="fonts/Montserrat-italic.fntdata"/><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g8eaa1f4acc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7" name="Google Shape;77;g8eaa1f4acc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5" name="Shape 85"/>
        <p:cNvGrpSpPr/>
        <p:nvPr/>
      </p:nvGrpSpPr>
      <p:grpSpPr>
        <a:xfrm>
          <a:off x="0" y="0"/>
          <a:ext cx="0" cy="0"/>
          <a:chOff x="0" y="0"/>
          <a:chExt cx="0" cy="0"/>
        </a:xfrm>
      </p:grpSpPr>
      <p:sp>
        <p:nvSpPr>
          <p:cNvPr id="86" name="Google Shape;86;g8b430f1fe8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7" name="Google Shape;87;g8b430f1fe8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3" name="Shape 93"/>
        <p:cNvGrpSpPr/>
        <p:nvPr/>
      </p:nvGrpSpPr>
      <p:grpSpPr>
        <a:xfrm>
          <a:off x="0" y="0"/>
          <a:ext cx="0" cy="0"/>
          <a:chOff x="0" y="0"/>
          <a:chExt cx="0" cy="0"/>
        </a:xfrm>
      </p:grpSpPr>
      <p:sp>
        <p:nvSpPr>
          <p:cNvPr id="94" name="Google Shape;94;g8cdc32267a_1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5" name="Google Shape;95;g8cdc32267a_1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1" name="Shape 101"/>
        <p:cNvGrpSpPr/>
        <p:nvPr/>
      </p:nvGrpSpPr>
      <p:grpSpPr>
        <a:xfrm>
          <a:off x="0" y="0"/>
          <a:ext cx="0" cy="0"/>
          <a:chOff x="0" y="0"/>
          <a:chExt cx="0" cy="0"/>
        </a:xfrm>
      </p:grpSpPr>
      <p:sp>
        <p:nvSpPr>
          <p:cNvPr id="102" name="Google Shape;102;g8cdc32267a_1_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3" name="Google Shape;103;g8cdc32267a_1_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9" name="Shape 109"/>
        <p:cNvGrpSpPr/>
        <p:nvPr/>
      </p:nvGrpSpPr>
      <p:grpSpPr>
        <a:xfrm>
          <a:off x="0" y="0"/>
          <a:ext cx="0" cy="0"/>
          <a:chOff x="0" y="0"/>
          <a:chExt cx="0" cy="0"/>
        </a:xfrm>
      </p:grpSpPr>
      <p:sp>
        <p:nvSpPr>
          <p:cNvPr id="110" name="Google Shape;110;g8cdc32267a_1_1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1" name="Google Shape;111;g8cdc32267a_1_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7" name="Shape 117"/>
        <p:cNvGrpSpPr/>
        <p:nvPr/>
      </p:nvGrpSpPr>
      <p:grpSpPr>
        <a:xfrm>
          <a:off x="0" y="0"/>
          <a:ext cx="0" cy="0"/>
          <a:chOff x="0" y="0"/>
          <a:chExt cx="0" cy="0"/>
        </a:xfrm>
      </p:grpSpPr>
      <p:sp>
        <p:nvSpPr>
          <p:cNvPr id="118" name="Google Shape;118;g8bb607c5d0_0_5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9" name="Google Shape;119;g8bb607c5d0_0_5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4" name="Shape 124"/>
        <p:cNvGrpSpPr/>
        <p:nvPr/>
      </p:nvGrpSpPr>
      <p:grpSpPr>
        <a:xfrm>
          <a:off x="0" y="0"/>
          <a:ext cx="0" cy="0"/>
          <a:chOff x="0" y="0"/>
          <a:chExt cx="0" cy="0"/>
        </a:xfrm>
      </p:grpSpPr>
      <p:sp>
        <p:nvSpPr>
          <p:cNvPr id="125" name="Google Shape;125;g8bb607c5d0_0_6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6" name="Google Shape;126;g8bb607c5d0_0_6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dk1"/>
        </a:solidFill>
      </p:bgPr>
    </p:bg>
    <p:spTree>
      <p:nvGrpSpPr>
        <p:cNvPr id="10" name="Shape 10"/>
        <p:cNvGrpSpPr/>
        <p:nvPr/>
      </p:nvGrpSpPr>
      <p:grpSpPr>
        <a:xfrm>
          <a:off x="0" y="0"/>
          <a:ext cx="0" cy="0"/>
          <a:chOff x="0" y="0"/>
          <a:chExt cx="0" cy="0"/>
        </a:xfrm>
      </p:grpSpPr>
      <p:sp>
        <p:nvSpPr>
          <p:cNvPr id="11" name="Google Shape;11;p2"/>
          <p:cNvSpPr txBox="1"/>
          <p:nvPr>
            <p:ph type="ctrTitle"/>
          </p:nvPr>
        </p:nvSpPr>
        <p:spPr>
          <a:xfrm>
            <a:off x="917950" y="2876300"/>
            <a:ext cx="16452000" cy="3723000"/>
          </a:xfrm>
          <a:prstGeom prst="rect">
            <a:avLst/>
          </a:prstGeom>
        </p:spPr>
        <p:txBody>
          <a:bodyPr anchorCtr="0" anchor="t" bIns="0" lIns="0" spcFirstLastPara="1" rIns="0" wrap="square" tIns="0">
            <a:noAutofit/>
          </a:bodyPr>
          <a:lstStyle>
            <a:lvl1pPr lvl="0">
              <a:spcBef>
                <a:spcPts val="0"/>
              </a:spcBef>
              <a:spcAft>
                <a:spcPts val="0"/>
              </a:spcAft>
              <a:buClr>
                <a:srgbClr val="000000"/>
              </a:buClr>
              <a:buSzPts val="6000"/>
              <a:buFont typeface="Montserrat SemiBold"/>
              <a:buNone/>
              <a:defRPr b="0" sz="6000">
                <a:solidFill>
                  <a:srgbClr val="000000"/>
                </a:solidFill>
                <a:latin typeface="Montserrat SemiBold"/>
                <a:ea typeface="Montserrat SemiBold"/>
                <a:cs typeface="Montserrat SemiBold"/>
                <a:sym typeface="Montserrat SemiBold"/>
              </a:defRPr>
            </a:lvl1pPr>
            <a:lvl2pPr lvl="1" algn="ctr">
              <a:spcBef>
                <a:spcPts val="0"/>
              </a:spcBef>
              <a:spcAft>
                <a:spcPts val="0"/>
              </a:spcAft>
              <a:buClr>
                <a:srgbClr val="000000"/>
              </a:buClr>
              <a:buSzPts val="10400"/>
              <a:buNone/>
              <a:defRPr sz="10400">
                <a:solidFill>
                  <a:srgbClr val="000000"/>
                </a:solidFill>
              </a:defRPr>
            </a:lvl2pPr>
            <a:lvl3pPr lvl="2" algn="ctr">
              <a:spcBef>
                <a:spcPts val="0"/>
              </a:spcBef>
              <a:spcAft>
                <a:spcPts val="0"/>
              </a:spcAft>
              <a:buClr>
                <a:srgbClr val="000000"/>
              </a:buClr>
              <a:buSzPts val="10400"/>
              <a:buNone/>
              <a:defRPr sz="10400">
                <a:solidFill>
                  <a:srgbClr val="000000"/>
                </a:solidFill>
              </a:defRPr>
            </a:lvl3pPr>
            <a:lvl4pPr lvl="3" algn="ctr">
              <a:spcBef>
                <a:spcPts val="0"/>
              </a:spcBef>
              <a:spcAft>
                <a:spcPts val="0"/>
              </a:spcAft>
              <a:buClr>
                <a:srgbClr val="000000"/>
              </a:buClr>
              <a:buSzPts val="10400"/>
              <a:buNone/>
              <a:defRPr sz="10400">
                <a:solidFill>
                  <a:srgbClr val="000000"/>
                </a:solidFill>
              </a:defRPr>
            </a:lvl4pPr>
            <a:lvl5pPr lvl="4" algn="ctr">
              <a:spcBef>
                <a:spcPts val="0"/>
              </a:spcBef>
              <a:spcAft>
                <a:spcPts val="0"/>
              </a:spcAft>
              <a:buClr>
                <a:srgbClr val="000000"/>
              </a:buClr>
              <a:buSzPts val="10400"/>
              <a:buNone/>
              <a:defRPr sz="10400">
                <a:solidFill>
                  <a:srgbClr val="000000"/>
                </a:solidFill>
              </a:defRPr>
            </a:lvl5pPr>
            <a:lvl6pPr lvl="5" algn="ctr">
              <a:spcBef>
                <a:spcPts val="0"/>
              </a:spcBef>
              <a:spcAft>
                <a:spcPts val="0"/>
              </a:spcAft>
              <a:buClr>
                <a:srgbClr val="000000"/>
              </a:buClr>
              <a:buSzPts val="10400"/>
              <a:buNone/>
              <a:defRPr sz="10400">
                <a:solidFill>
                  <a:srgbClr val="000000"/>
                </a:solidFill>
              </a:defRPr>
            </a:lvl6pPr>
            <a:lvl7pPr lvl="6" algn="ctr">
              <a:spcBef>
                <a:spcPts val="0"/>
              </a:spcBef>
              <a:spcAft>
                <a:spcPts val="0"/>
              </a:spcAft>
              <a:buClr>
                <a:srgbClr val="000000"/>
              </a:buClr>
              <a:buSzPts val="10400"/>
              <a:buNone/>
              <a:defRPr sz="10400">
                <a:solidFill>
                  <a:srgbClr val="000000"/>
                </a:solidFill>
              </a:defRPr>
            </a:lvl7pPr>
            <a:lvl8pPr lvl="7" algn="ctr">
              <a:spcBef>
                <a:spcPts val="0"/>
              </a:spcBef>
              <a:spcAft>
                <a:spcPts val="0"/>
              </a:spcAft>
              <a:buClr>
                <a:srgbClr val="000000"/>
              </a:buClr>
              <a:buSzPts val="10400"/>
              <a:buNone/>
              <a:defRPr sz="10400">
                <a:solidFill>
                  <a:srgbClr val="000000"/>
                </a:solidFill>
              </a:defRPr>
            </a:lvl8pPr>
            <a:lvl9pPr lvl="8" algn="ctr">
              <a:spcBef>
                <a:spcPts val="0"/>
              </a:spcBef>
              <a:spcAft>
                <a:spcPts val="0"/>
              </a:spcAft>
              <a:buClr>
                <a:srgbClr val="000000"/>
              </a:buClr>
              <a:buSzPts val="10400"/>
              <a:buNone/>
              <a:defRPr sz="10400">
                <a:solidFill>
                  <a:srgbClr val="000000"/>
                </a:solidFill>
              </a:defRPr>
            </a:lvl9pPr>
          </a:lstStyle>
          <a:p/>
        </p:txBody>
      </p:sp>
      <p:sp>
        <p:nvSpPr>
          <p:cNvPr id="12" name="Google Shape;12;p2"/>
          <p:cNvSpPr txBox="1"/>
          <p:nvPr>
            <p:ph idx="1" type="subTitle"/>
          </p:nvPr>
        </p:nvSpPr>
        <p:spPr>
          <a:xfrm>
            <a:off x="917950" y="890050"/>
            <a:ext cx="16452000" cy="1585200"/>
          </a:xfrm>
          <a:prstGeom prst="rect">
            <a:avLst/>
          </a:prstGeom>
        </p:spPr>
        <p:txBody>
          <a:bodyPr anchorCtr="0" anchor="t" bIns="0" lIns="0" spcFirstLastPara="1" rIns="0" wrap="square" tIns="0">
            <a:noAutofit/>
          </a:bodyPr>
          <a:lstStyle>
            <a:lvl1pPr lvl="0">
              <a:lnSpc>
                <a:spcPct val="115000"/>
              </a:lnSpc>
              <a:spcBef>
                <a:spcPts val="0"/>
              </a:spcBef>
              <a:spcAft>
                <a:spcPts val="0"/>
              </a:spcAft>
              <a:buClr>
                <a:srgbClr val="000000"/>
              </a:buClr>
              <a:buSzPts val="3600"/>
              <a:buNone/>
              <a:defRPr sz="3600">
                <a:solidFill>
                  <a:srgbClr val="000000"/>
                </a:solidFill>
              </a:defRPr>
            </a:lvl1pPr>
            <a:lvl2pPr lvl="1" algn="ctr">
              <a:lnSpc>
                <a:spcPct val="100000"/>
              </a:lnSpc>
              <a:spcBef>
                <a:spcPts val="0"/>
              </a:spcBef>
              <a:spcAft>
                <a:spcPts val="0"/>
              </a:spcAft>
              <a:buClr>
                <a:srgbClr val="000000"/>
              </a:buClr>
              <a:buSzPts val="5600"/>
              <a:buNone/>
              <a:defRPr sz="5600">
                <a:solidFill>
                  <a:srgbClr val="000000"/>
                </a:solidFill>
              </a:defRPr>
            </a:lvl2pPr>
            <a:lvl3pPr lvl="2" algn="ctr">
              <a:lnSpc>
                <a:spcPct val="100000"/>
              </a:lnSpc>
              <a:spcBef>
                <a:spcPts val="0"/>
              </a:spcBef>
              <a:spcAft>
                <a:spcPts val="0"/>
              </a:spcAft>
              <a:buClr>
                <a:srgbClr val="000000"/>
              </a:buClr>
              <a:buSzPts val="5600"/>
              <a:buNone/>
              <a:defRPr sz="5600">
                <a:solidFill>
                  <a:srgbClr val="000000"/>
                </a:solidFill>
              </a:defRPr>
            </a:lvl3pPr>
            <a:lvl4pPr lvl="3" algn="ctr">
              <a:lnSpc>
                <a:spcPct val="100000"/>
              </a:lnSpc>
              <a:spcBef>
                <a:spcPts val="0"/>
              </a:spcBef>
              <a:spcAft>
                <a:spcPts val="0"/>
              </a:spcAft>
              <a:buClr>
                <a:srgbClr val="000000"/>
              </a:buClr>
              <a:buSzPts val="5600"/>
              <a:buNone/>
              <a:defRPr sz="5600">
                <a:solidFill>
                  <a:srgbClr val="000000"/>
                </a:solidFill>
              </a:defRPr>
            </a:lvl4pPr>
            <a:lvl5pPr lvl="4" algn="ctr">
              <a:lnSpc>
                <a:spcPct val="100000"/>
              </a:lnSpc>
              <a:spcBef>
                <a:spcPts val="0"/>
              </a:spcBef>
              <a:spcAft>
                <a:spcPts val="0"/>
              </a:spcAft>
              <a:buClr>
                <a:srgbClr val="000000"/>
              </a:buClr>
              <a:buSzPts val="5600"/>
              <a:buNone/>
              <a:defRPr sz="5600">
                <a:solidFill>
                  <a:srgbClr val="000000"/>
                </a:solidFill>
              </a:defRPr>
            </a:lvl5pPr>
            <a:lvl6pPr lvl="5" algn="ctr">
              <a:lnSpc>
                <a:spcPct val="100000"/>
              </a:lnSpc>
              <a:spcBef>
                <a:spcPts val="0"/>
              </a:spcBef>
              <a:spcAft>
                <a:spcPts val="0"/>
              </a:spcAft>
              <a:buClr>
                <a:srgbClr val="000000"/>
              </a:buClr>
              <a:buSzPts val="5600"/>
              <a:buNone/>
              <a:defRPr sz="5600">
                <a:solidFill>
                  <a:srgbClr val="000000"/>
                </a:solidFill>
              </a:defRPr>
            </a:lvl6pPr>
            <a:lvl7pPr lvl="6" algn="ctr">
              <a:lnSpc>
                <a:spcPct val="100000"/>
              </a:lnSpc>
              <a:spcBef>
                <a:spcPts val="0"/>
              </a:spcBef>
              <a:spcAft>
                <a:spcPts val="0"/>
              </a:spcAft>
              <a:buClr>
                <a:srgbClr val="000000"/>
              </a:buClr>
              <a:buSzPts val="5600"/>
              <a:buNone/>
              <a:defRPr sz="5600">
                <a:solidFill>
                  <a:srgbClr val="000000"/>
                </a:solidFill>
              </a:defRPr>
            </a:lvl7pPr>
            <a:lvl8pPr lvl="7" algn="ctr">
              <a:lnSpc>
                <a:spcPct val="100000"/>
              </a:lnSpc>
              <a:spcBef>
                <a:spcPts val="0"/>
              </a:spcBef>
              <a:spcAft>
                <a:spcPts val="0"/>
              </a:spcAft>
              <a:buClr>
                <a:srgbClr val="000000"/>
              </a:buClr>
              <a:buSzPts val="5600"/>
              <a:buNone/>
              <a:defRPr sz="5600">
                <a:solidFill>
                  <a:srgbClr val="000000"/>
                </a:solidFill>
              </a:defRPr>
            </a:lvl8pPr>
            <a:lvl9pPr lvl="8" algn="ctr">
              <a:lnSpc>
                <a:spcPct val="100000"/>
              </a:lnSpc>
              <a:spcBef>
                <a:spcPts val="0"/>
              </a:spcBef>
              <a:spcAft>
                <a:spcPts val="0"/>
              </a:spcAft>
              <a:buClr>
                <a:srgbClr val="000000"/>
              </a:buClr>
              <a:buSzPts val="5600"/>
              <a:buNone/>
              <a:defRPr sz="5600">
                <a:solidFill>
                  <a:srgbClr val="000000"/>
                </a:solidFill>
              </a:defRPr>
            </a:lvl9pPr>
          </a:lstStyle>
          <a:p/>
        </p:txBody>
      </p:sp>
      <p:sp>
        <p:nvSpPr>
          <p:cNvPr id="13" name="Google Shape;13;p2"/>
          <p:cNvSpPr txBox="1"/>
          <p:nvPr>
            <p:ph idx="2" type="subTitle"/>
          </p:nvPr>
        </p:nvSpPr>
        <p:spPr>
          <a:xfrm>
            <a:off x="917950" y="8210950"/>
            <a:ext cx="7902000" cy="1239000"/>
          </a:xfrm>
          <a:prstGeom prst="rect">
            <a:avLst/>
          </a:prstGeom>
        </p:spPr>
        <p:txBody>
          <a:bodyPr anchorCtr="0" anchor="b" bIns="0" lIns="0" spcFirstLastPara="1" rIns="0" wrap="square" tIns="0">
            <a:noAutofit/>
          </a:bodyPr>
          <a:lstStyle>
            <a:lvl1pPr lvl="0">
              <a:spcBef>
                <a:spcPts val="2000"/>
              </a:spcBef>
              <a:spcAft>
                <a:spcPts val="0"/>
              </a:spcAft>
              <a:buNone/>
              <a:defRPr sz="2800">
                <a:solidFill>
                  <a:srgbClr val="000000"/>
                </a:solidFill>
                <a:latin typeface="Montserrat SemiBold"/>
                <a:ea typeface="Montserrat SemiBold"/>
                <a:cs typeface="Montserrat SemiBold"/>
                <a:sym typeface="Montserrat SemiBold"/>
              </a:defRPr>
            </a:lvl1pPr>
            <a:lvl2pPr lvl="1">
              <a:spcBef>
                <a:spcPts val="0"/>
              </a:spcBef>
              <a:spcAft>
                <a:spcPts val="0"/>
              </a:spcAft>
              <a:buNone/>
              <a:defRPr>
                <a:solidFill>
                  <a:srgbClr val="000000"/>
                </a:solidFill>
              </a:defRPr>
            </a:lvl2pPr>
            <a:lvl3pPr lvl="2">
              <a:spcBef>
                <a:spcPts val="2000"/>
              </a:spcBef>
              <a:spcAft>
                <a:spcPts val="0"/>
              </a:spcAft>
              <a:buNone/>
              <a:defRPr>
                <a:solidFill>
                  <a:srgbClr val="000000"/>
                </a:solidFill>
              </a:defRPr>
            </a:lvl3pPr>
            <a:lvl4pPr lvl="3">
              <a:spcBef>
                <a:spcPts val="2000"/>
              </a:spcBef>
              <a:spcAft>
                <a:spcPts val="0"/>
              </a:spcAft>
              <a:buNone/>
              <a:defRPr>
                <a:solidFill>
                  <a:srgbClr val="000000"/>
                </a:solidFill>
              </a:defRPr>
            </a:lvl4pPr>
            <a:lvl5pPr lvl="4">
              <a:spcBef>
                <a:spcPts val="2000"/>
              </a:spcBef>
              <a:spcAft>
                <a:spcPts val="0"/>
              </a:spcAft>
              <a:buNone/>
              <a:defRPr>
                <a:solidFill>
                  <a:srgbClr val="000000"/>
                </a:solidFill>
              </a:defRPr>
            </a:lvl5pPr>
            <a:lvl6pPr lvl="5">
              <a:spcBef>
                <a:spcPts val="2000"/>
              </a:spcBef>
              <a:spcAft>
                <a:spcPts val="0"/>
              </a:spcAft>
              <a:buNone/>
              <a:defRPr>
                <a:solidFill>
                  <a:srgbClr val="000000"/>
                </a:solidFill>
              </a:defRPr>
            </a:lvl6pPr>
            <a:lvl7pPr lvl="6">
              <a:spcBef>
                <a:spcPts val="2000"/>
              </a:spcBef>
              <a:spcAft>
                <a:spcPts val="0"/>
              </a:spcAft>
              <a:buNone/>
              <a:defRPr>
                <a:solidFill>
                  <a:srgbClr val="000000"/>
                </a:solidFill>
              </a:defRPr>
            </a:lvl7pPr>
            <a:lvl8pPr lvl="7">
              <a:spcBef>
                <a:spcPts val="2000"/>
              </a:spcBef>
              <a:spcAft>
                <a:spcPts val="0"/>
              </a:spcAft>
              <a:buNone/>
              <a:defRPr>
                <a:solidFill>
                  <a:srgbClr val="000000"/>
                </a:solidFill>
              </a:defRPr>
            </a:lvl8pPr>
            <a:lvl9pPr lvl="8">
              <a:spcBef>
                <a:spcPts val="2000"/>
              </a:spcBef>
              <a:spcAft>
                <a:spcPts val="2000"/>
              </a:spcAft>
              <a:buNone/>
              <a:defRPr>
                <a:solidFill>
                  <a:srgbClr val="000000"/>
                </a:solidFill>
              </a:defRPr>
            </a:lvl9pPr>
          </a:lstStyle>
          <a:p/>
        </p:txBody>
      </p:sp>
      <p:pic>
        <p:nvPicPr>
          <p:cNvPr id="14" name="Google Shape;14;p2"/>
          <p:cNvPicPr preferRelativeResize="0"/>
          <p:nvPr/>
        </p:nvPicPr>
        <p:blipFill rotWithShape="1">
          <a:blip r:embed="rId2">
            <a:alphaModFix/>
          </a:blip>
          <a:srcRect b="0" l="49" r="59" t="0"/>
          <a:stretch/>
        </p:blipFill>
        <p:spPr>
          <a:xfrm>
            <a:off x="12631606" y="7235497"/>
            <a:ext cx="4719201" cy="2564100"/>
          </a:xfrm>
          <a:prstGeom prst="rect">
            <a:avLst/>
          </a:prstGeom>
          <a:noFill/>
          <a:ln>
            <a:noFill/>
          </a:ln>
        </p:spPr>
      </p:pic>
      <p:sp>
        <p:nvSpPr>
          <p:cNvPr id="15" name="Google Shape;15;p2"/>
          <p:cNvSpPr/>
          <p:nvPr/>
        </p:nvSpPr>
        <p:spPr>
          <a:xfrm>
            <a:off x="17398450" y="8918400"/>
            <a:ext cx="889800" cy="1368600"/>
          </a:xfrm>
          <a:prstGeom prst="rect">
            <a:avLst/>
          </a:prstGeom>
          <a:solidFill>
            <a:schemeClr val="dk1"/>
          </a:solidFill>
          <a:ln>
            <a:noFill/>
          </a:ln>
        </p:spPr>
        <p:txBody>
          <a:bodyPr anchorCtr="0" anchor="ctr" bIns="182850" lIns="182850" spcFirstLastPara="1" rIns="182850" wrap="square" tIns="182850">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2"/>
        </a:solidFill>
      </p:bgPr>
    </p:bg>
    <p:spTree>
      <p:nvGrpSpPr>
        <p:cNvPr id="67" name="Shape 67"/>
        <p:cNvGrpSpPr/>
        <p:nvPr/>
      </p:nvGrpSpPr>
      <p:grpSpPr>
        <a:xfrm>
          <a:off x="0" y="0"/>
          <a:ext cx="0" cy="0"/>
          <a:chOff x="0" y="0"/>
          <a:chExt cx="0" cy="0"/>
        </a:xfrm>
      </p:grpSpPr>
      <p:sp>
        <p:nvSpPr>
          <p:cNvPr id="68" name="Google Shape;68;p11"/>
          <p:cNvSpPr txBox="1"/>
          <p:nvPr>
            <p:ph type="title"/>
          </p:nvPr>
        </p:nvSpPr>
        <p:spPr>
          <a:xfrm>
            <a:off x="980500" y="2199450"/>
            <a:ext cx="16389600" cy="6882600"/>
          </a:xfrm>
          <a:prstGeom prst="rect">
            <a:avLst/>
          </a:prstGeom>
        </p:spPr>
        <p:txBody>
          <a:bodyPr anchorCtr="0" anchor="t" bIns="0" lIns="0" spcFirstLastPara="1" rIns="0" wrap="square" tIns="0">
            <a:noAutofit/>
          </a:bodyPr>
          <a:lstStyle>
            <a:lvl1pPr lvl="0">
              <a:spcBef>
                <a:spcPts val="0"/>
              </a:spcBef>
              <a:spcAft>
                <a:spcPts val="0"/>
              </a:spcAft>
              <a:buClr>
                <a:srgbClr val="4B3241"/>
              </a:buClr>
              <a:buSzPts val="7200"/>
              <a:buFont typeface="Montserrat SemiBold"/>
              <a:buNone/>
              <a:defRPr b="0" i="1" sz="7200">
                <a:solidFill>
                  <a:srgbClr val="4B3241"/>
                </a:solidFill>
                <a:latin typeface="Montserrat SemiBold"/>
                <a:ea typeface="Montserrat SemiBold"/>
                <a:cs typeface="Montserrat SemiBold"/>
                <a:sym typeface="Montserrat SemiBold"/>
              </a:defRPr>
            </a:lvl1pPr>
            <a:lvl2pPr lvl="1">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2pPr>
            <a:lvl3pPr lvl="2">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3pPr>
            <a:lvl4pPr lvl="3">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4pPr>
            <a:lvl5pPr lvl="4">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5pPr>
            <a:lvl6pPr lvl="5">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6pPr>
            <a:lvl7pPr lvl="6">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7pPr>
            <a:lvl8pPr lvl="7">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8pPr>
            <a:lvl9pPr lvl="8">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9pPr>
          </a:lstStyle>
          <a:p/>
        </p:txBody>
      </p:sp>
      <p:sp>
        <p:nvSpPr>
          <p:cNvPr id="69" name="Google Shape;69;p11"/>
          <p:cNvSpPr txBox="1"/>
          <p:nvPr>
            <p:ph idx="1" type="subTitle"/>
          </p:nvPr>
        </p:nvSpPr>
        <p:spPr>
          <a:xfrm>
            <a:off x="949050" y="7939000"/>
            <a:ext cx="7870800" cy="1908000"/>
          </a:xfrm>
          <a:prstGeom prst="rect">
            <a:avLst/>
          </a:prstGeom>
        </p:spPr>
        <p:txBody>
          <a:bodyPr anchorCtr="0" anchor="b" bIns="0" lIns="0" spcFirstLastPara="1" rIns="0" wrap="square" tIns="0">
            <a:noAutofit/>
          </a:bodyPr>
          <a:lstStyle>
            <a:lvl1pPr lvl="0">
              <a:lnSpc>
                <a:spcPct val="140000"/>
              </a:lnSpc>
              <a:spcBef>
                <a:spcPts val="2000"/>
              </a:spcBef>
              <a:spcAft>
                <a:spcPts val="0"/>
              </a:spcAft>
              <a:buNone/>
              <a:defRPr sz="2800">
                <a:solidFill>
                  <a:srgbClr val="4B3241"/>
                </a:solidFill>
                <a:latin typeface="Montserrat SemiBold"/>
                <a:ea typeface="Montserrat SemiBold"/>
                <a:cs typeface="Montserrat SemiBold"/>
                <a:sym typeface="Montserrat SemiBold"/>
              </a:defRPr>
            </a:lvl1pPr>
            <a:lvl2pPr lvl="1">
              <a:spcBef>
                <a:spcPts val="0"/>
              </a:spcBef>
              <a:spcAft>
                <a:spcPts val="0"/>
              </a:spcAft>
              <a:buNone/>
              <a:defRPr>
                <a:solidFill>
                  <a:srgbClr val="4B3241"/>
                </a:solidFill>
              </a:defRPr>
            </a:lvl2pPr>
            <a:lvl3pPr lvl="2">
              <a:spcBef>
                <a:spcPts val="2000"/>
              </a:spcBef>
              <a:spcAft>
                <a:spcPts val="0"/>
              </a:spcAft>
              <a:buNone/>
              <a:defRPr>
                <a:solidFill>
                  <a:srgbClr val="4B3241"/>
                </a:solidFill>
              </a:defRPr>
            </a:lvl3pPr>
            <a:lvl4pPr lvl="3">
              <a:spcBef>
                <a:spcPts val="2000"/>
              </a:spcBef>
              <a:spcAft>
                <a:spcPts val="0"/>
              </a:spcAft>
              <a:buNone/>
              <a:defRPr>
                <a:solidFill>
                  <a:srgbClr val="4B3241"/>
                </a:solidFill>
              </a:defRPr>
            </a:lvl4pPr>
            <a:lvl5pPr lvl="4">
              <a:spcBef>
                <a:spcPts val="2000"/>
              </a:spcBef>
              <a:spcAft>
                <a:spcPts val="0"/>
              </a:spcAft>
              <a:buNone/>
              <a:defRPr>
                <a:solidFill>
                  <a:srgbClr val="4B3241"/>
                </a:solidFill>
              </a:defRPr>
            </a:lvl5pPr>
            <a:lvl6pPr lvl="5">
              <a:spcBef>
                <a:spcPts val="2000"/>
              </a:spcBef>
              <a:spcAft>
                <a:spcPts val="0"/>
              </a:spcAft>
              <a:buNone/>
              <a:defRPr>
                <a:solidFill>
                  <a:srgbClr val="4B3241"/>
                </a:solidFill>
              </a:defRPr>
            </a:lvl6pPr>
            <a:lvl7pPr lvl="6">
              <a:spcBef>
                <a:spcPts val="2000"/>
              </a:spcBef>
              <a:spcAft>
                <a:spcPts val="0"/>
              </a:spcAft>
              <a:buNone/>
              <a:defRPr>
                <a:solidFill>
                  <a:srgbClr val="4B3241"/>
                </a:solidFill>
              </a:defRPr>
            </a:lvl7pPr>
            <a:lvl8pPr lvl="7">
              <a:spcBef>
                <a:spcPts val="2000"/>
              </a:spcBef>
              <a:spcAft>
                <a:spcPts val="0"/>
              </a:spcAft>
              <a:buNone/>
              <a:defRPr>
                <a:solidFill>
                  <a:srgbClr val="4B3241"/>
                </a:solidFill>
              </a:defRPr>
            </a:lvl8pPr>
            <a:lvl9pPr lvl="8">
              <a:spcBef>
                <a:spcPts val="2000"/>
              </a:spcBef>
              <a:spcAft>
                <a:spcPts val="2000"/>
              </a:spcAft>
              <a:buNone/>
              <a:defRPr>
                <a:solidFill>
                  <a:srgbClr val="4B3241"/>
                </a:solidFill>
              </a:defRPr>
            </a:lvl9pPr>
          </a:lstStyle>
          <a:p/>
        </p:txBody>
      </p:sp>
      <p:pic>
        <p:nvPicPr>
          <p:cNvPr id="70" name="Google Shape;70;p11"/>
          <p:cNvPicPr preferRelativeResize="0"/>
          <p:nvPr/>
        </p:nvPicPr>
        <p:blipFill rotWithShape="1">
          <a:blip r:embed="rId2">
            <a:alphaModFix/>
          </a:blip>
          <a:srcRect b="0" l="9" r="0" t="0"/>
          <a:stretch/>
        </p:blipFill>
        <p:spPr>
          <a:xfrm>
            <a:off x="17408298" y="9005905"/>
            <a:ext cx="448851" cy="838354"/>
          </a:xfrm>
          <a:prstGeom prst="rect">
            <a:avLst/>
          </a:prstGeom>
          <a:noFill/>
          <a:ln>
            <a:noFill/>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71" name="Shape 71"/>
        <p:cNvGrpSpPr/>
        <p:nvPr/>
      </p:nvGrpSpPr>
      <p:grpSpPr>
        <a:xfrm>
          <a:off x="0" y="0"/>
          <a:ext cx="0" cy="0"/>
          <a:chOff x="0" y="0"/>
          <a:chExt cx="0" cy="0"/>
        </a:xfrm>
      </p:grpSpPr>
      <p:sp>
        <p:nvSpPr>
          <p:cNvPr id="72" name="Google Shape;72;p12"/>
          <p:cNvSpPr txBox="1"/>
          <p:nvPr>
            <p:ph idx="1" type="body"/>
          </p:nvPr>
        </p:nvSpPr>
        <p:spPr>
          <a:xfrm>
            <a:off x="936000" y="9252000"/>
            <a:ext cx="7884000" cy="640800"/>
          </a:xfrm>
          <a:prstGeom prst="rect">
            <a:avLst/>
          </a:prstGeom>
        </p:spPr>
        <p:txBody>
          <a:bodyPr anchorCtr="0" anchor="b" bIns="0" lIns="0" spcFirstLastPara="1" rIns="0" wrap="square" tIns="0">
            <a:noAutofit/>
          </a:bodyPr>
          <a:lstStyle>
            <a:lvl1pPr indent="-228600" lvl="0" marL="457200">
              <a:lnSpc>
                <a:spcPct val="130000"/>
              </a:lnSpc>
              <a:spcBef>
                <a:spcPts val="0"/>
              </a:spcBef>
              <a:spcAft>
                <a:spcPts val="0"/>
              </a:spcAft>
              <a:buSzPts val="1600"/>
              <a:buNone/>
              <a:defRPr sz="1600"/>
            </a:lvl1pPr>
          </a:lstStyl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73" name="Shape 73"/>
        <p:cNvGrpSpPr/>
        <p:nvPr/>
      </p:nvGrpSpPr>
      <p:grpSpPr>
        <a:xfrm>
          <a:off x="0" y="0"/>
          <a:ext cx="0" cy="0"/>
          <a:chOff x="0" y="0"/>
          <a:chExt cx="0" cy="0"/>
        </a:xfrm>
      </p:grpSpPr>
      <p:sp>
        <p:nvSpPr>
          <p:cNvPr id="74" name="Google Shape;74;p13"/>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accent2"/>
        </a:solidFill>
      </p:bgPr>
    </p:bg>
    <p:spTree>
      <p:nvGrpSpPr>
        <p:cNvPr id="16" name="Shape 16"/>
        <p:cNvGrpSpPr/>
        <p:nvPr/>
      </p:nvGrpSpPr>
      <p:grpSpPr>
        <a:xfrm>
          <a:off x="0" y="0"/>
          <a:ext cx="0" cy="0"/>
          <a:chOff x="0" y="0"/>
          <a:chExt cx="0" cy="0"/>
        </a:xfrm>
      </p:grpSpPr>
      <p:sp>
        <p:nvSpPr>
          <p:cNvPr id="17" name="Google Shape;17;p3"/>
          <p:cNvSpPr txBox="1"/>
          <p:nvPr>
            <p:ph type="title"/>
          </p:nvPr>
        </p:nvSpPr>
        <p:spPr>
          <a:xfrm>
            <a:off x="917950" y="2876300"/>
            <a:ext cx="16452000" cy="63792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6000"/>
              <a:buFont typeface="Montserrat SemiBold"/>
              <a:buNone/>
              <a:defRPr b="0" sz="6000">
                <a:solidFill>
                  <a:srgbClr val="4B3241"/>
                </a:solidFill>
                <a:latin typeface="Montserrat SemiBold"/>
                <a:ea typeface="Montserrat SemiBold"/>
                <a:cs typeface="Montserrat SemiBold"/>
                <a:sym typeface="Montserrat SemiBold"/>
              </a:defRPr>
            </a:lvl1pPr>
            <a:lvl2pPr lvl="1" rtl="0" algn="ctr">
              <a:spcBef>
                <a:spcPts val="0"/>
              </a:spcBef>
              <a:spcAft>
                <a:spcPts val="0"/>
              </a:spcAft>
              <a:buClr>
                <a:srgbClr val="4B3241"/>
              </a:buClr>
              <a:buSzPts val="7200"/>
              <a:buNone/>
              <a:defRPr sz="7200">
                <a:solidFill>
                  <a:srgbClr val="4B3241"/>
                </a:solidFill>
              </a:defRPr>
            </a:lvl2pPr>
            <a:lvl3pPr lvl="2" rtl="0" algn="ctr">
              <a:spcBef>
                <a:spcPts val="0"/>
              </a:spcBef>
              <a:spcAft>
                <a:spcPts val="0"/>
              </a:spcAft>
              <a:buClr>
                <a:srgbClr val="4B3241"/>
              </a:buClr>
              <a:buSzPts val="7200"/>
              <a:buNone/>
              <a:defRPr sz="7200">
                <a:solidFill>
                  <a:srgbClr val="4B3241"/>
                </a:solidFill>
              </a:defRPr>
            </a:lvl3pPr>
            <a:lvl4pPr lvl="3" rtl="0" algn="ctr">
              <a:spcBef>
                <a:spcPts val="0"/>
              </a:spcBef>
              <a:spcAft>
                <a:spcPts val="0"/>
              </a:spcAft>
              <a:buClr>
                <a:srgbClr val="4B3241"/>
              </a:buClr>
              <a:buSzPts val="7200"/>
              <a:buNone/>
              <a:defRPr sz="7200">
                <a:solidFill>
                  <a:srgbClr val="4B3241"/>
                </a:solidFill>
              </a:defRPr>
            </a:lvl4pPr>
            <a:lvl5pPr lvl="4" rtl="0" algn="ctr">
              <a:spcBef>
                <a:spcPts val="0"/>
              </a:spcBef>
              <a:spcAft>
                <a:spcPts val="0"/>
              </a:spcAft>
              <a:buClr>
                <a:srgbClr val="4B3241"/>
              </a:buClr>
              <a:buSzPts val="7200"/>
              <a:buNone/>
              <a:defRPr sz="7200">
                <a:solidFill>
                  <a:srgbClr val="4B3241"/>
                </a:solidFill>
              </a:defRPr>
            </a:lvl5pPr>
            <a:lvl6pPr lvl="5" rtl="0" algn="ctr">
              <a:spcBef>
                <a:spcPts val="0"/>
              </a:spcBef>
              <a:spcAft>
                <a:spcPts val="0"/>
              </a:spcAft>
              <a:buClr>
                <a:srgbClr val="4B3241"/>
              </a:buClr>
              <a:buSzPts val="7200"/>
              <a:buNone/>
              <a:defRPr sz="7200">
                <a:solidFill>
                  <a:srgbClr val="4B3241"/>
                </a:solidFill>
              </a:defRPr>
            </a:lvl6pPr>
            <a:lvl7pPr lvl="6" rtl="0" algn="ctr">
              <a:spcBef>
                <a:spcPts val="0"/>
              </a:spcBef>
              <a:spcAft>
                <a:spcPts val="0"/>
              </a:spcAft>
              <a:buClr>
                <a:srgbClr val="4B3241"/>
              </a:buClr>
              <a:buSzPts val="7200"/>
              <a:buNone/>
              <a:defRPr sz="7200">
                <a:solidFill>
                  <a:srgbClr val="4B3241"/>
                </a:solidFill>
              </a:defRPr>
            </a:lvl7pPr>
            <a:lvl8pPr lvl="7" rtl="0" algn="ctr">
              <a:spcBef>
                <a:spcPts val="0"/>
              </a:spcBef>
              <a:spcAft>
                <a:spcPts val="0"/>
              </a:spcAft>
              <a:buClr>
                <a:srgbClr val="4B3241"/>
              </a:buClr>
              <a:buSzPts val="7200"/>
              <a:buNone/>
              <a:defRPr sz="7200">
                <a:solidFill>
                  <a:srgbClr val="4B3241"/>
                </a:solidFill>
              </a:defRPr>
            </a:lvl8pPr>
            <a:lvl9pPr lvl="8" rtl="0" algn="ctr">
              <a:spcBef>
                <a:spcPts val="0"/>
              </a:spcBef>
              <a:spcAft>
                <a:spcPts val="0"/>
              </a:spcAft>
              <a:buClr>
                <a:srgbClr val="4B3241"/>
              </a:buClr>
              <a:buSzPts val="7200"/>
              <a:buNone/>
              <a:defRPr sz="7200">
                <a:solidFill>
                  <a:srgbClr val="4B3241"/>
                </a:solidFill>
              </a:defRPr>
            </a:lvl9pPr>
          </a:lstStyle>
          <a:p/>
        </p:txBody>
      </p:sp>
      <p:sp>
        <p:nvSpPr>
          <p:cNvPr id="18" name="Google Shape;18;p3"/>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solidFill>
                  <a:srgbClr val="4B3241"/>
                </a:solidFill>
                <a:latin typeface="Montserrat Medium"/>
                <a:ea typeface="Montserrat Medium"/>
                <a:cs typeface="Montserrat Medium"/>
                <a:sym typeface="Montserrat Medium"/>
              </a:defRPr>
            </a:lvl1pPr>
            <a:lvl2pPr lvl="1" rtl="0">
              <a:buNone/>
              <a:defRPr sz="1600">
                <a:solidFill>
                  <a:srgbClr val="4B3241"/>
                </a:solidFill>
                <a:latin typeface="Montserrat Medium"/>
                <a:ea typeface="Montserrat Medium"/>
                <a:cs typeface="Montserrat Medium"/>
                <a:sym typeface="Montserrat Medium"/>
              </a:defRPr>
            </a:lvl2pPr>
            <a:lvl3pPr lvl="2" rtl="0">
              <a:buNone/>
              <a:defRPr sz="1600">
                <a:solidFill>
                  <a:srgbClr val="4B3241"/>
                </a:solidFill>
                <a:latin typeface="Montserrat Medium"/>
                <a:ea typeface="Montserrat Medium"/>
                <a:cs typeface="Montserrat Medium"/>
                <a:sym typeface="Montserrat Medium"/>
              </a:defRPr>
            </a:lvl3pPr>
            <a:lvl4pPr lvl="3" rtl="0">
              <a:buNone/>
              <a:defRPr sz="1600">
                <a:solidFill>
                  <a:srgbClr val="4B3241"/>
                </a:solidFill>
                <a:latin typeface="Montserrat Medium"/>
                <a:ea typeface="Montserrat Medium"/>
                <a:cs typeface="Montserrat Medium"/>
                <a:sym typeface="Montserrat Medium"/>
              </a:defRPr>
            </a:lvl4pPr>
            <a:lvl5pPr lvl="4" rtl="0">
              <a:buNone/>
              <a:defRPr sz="1600">
                <a:solidFill>
                  <a:srgbClr val="4B3241"/>
                </a:solidFill>
                <a:latin typeface="Montserrat Medium"/>
                <a:ea typeface="Montserrat Medium"/>
                <a:cs typeface="Montserrat Medium"/>
                <a:sym typeface="Montserrat Medium"/>
              </a:defRPr>
            </a:lvl5pPr>
            <a:lvl6pPr lvl="5" rtl="0">
              <a:buNone/>
              <a:defRPr sz="1600">
                <a:solidFill>
                  <a:srgbClr val="4B3241"/>
                </a:solidFill>
                <a:latin typeface="Montserrat Medium"/>
                <a:ea typeface="Montserrat Medium"/>
                <a:cs typeface="Montserrat Medium"/>
                <a:sym typeface="Montserrat Medium"/>
              </a:defRPr>
            </a:lvl6pPr>
            <a:lvl7pPr lvl="6" rtl="0">
              <a:buNone/>
              <a:defRPr sz="1600">
                <a:solidFill>
                  <a:srgbClr val="4B3241"/>
                </a:solidFill>
                <a:latin typeface="Montserrat Medium"/>
                <a:ea typeface="Montserrat Medium"/>
                <a:cs typeface="Montserrat Medium"/>
                <a:sym typeface="Montserrat Medium"/>
              </a:defRPr>
            </a:lvl7pPr>
            <a:lvl8pPr lvl="7" rtl="0">
              <a:buNone/>
              <a:defRPr sz="1600">
                <a:solidFill>
                  <a:srgbClr val="4B3241"/>
                </a:solidFill>
                <a:latin typeface="Montserrat Medium"/>
                <a:ea typeface="Montserrat Medium"/>
                <a:cs typeface="Montserrat Medium"/>
                <a:sym typeface="Montserrat Medium"/>
              </a:defRPr>
            </a:lvl8pPr>
            <a:lvl9pPr lvl="8" rtl="0">
              <a:buNone/>
              <a:defRPr sz="1600">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19" name="Google Shape;19;p3"/>
          <p:cNvPicPr preferRelativeResize="0"/>
          <p:nvPr/>
        </p:nvPicPr>
        <p:blipFill rotWithShape="1">
          <a:blip r:embed="rId2">
            <a:alphaModFix/>
          </a:blip>
          <a:srcRect b="0" l="9" r="0" t="0"/>
          <a:stretch/>
        </p:blipFill>
        <p:spPr>
          <a:xfrm>
            <a:off x="17408298" y="9005905"/>
            <a:ext cx="448851" cy="838354"/>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0" name="Shape 20"/>
        <p:cNvGrpSpPr/>
        <p:nvPr/>
      </p:nvGrpSpPr>
      <p:grpSpPr>
        <a:xfrm>
          <a:off x="0" y="0"/>
          <a:ext cx="0" cy="0"/>
          <a:chOff x="0" y="0"/>
          <a:chExt cx="0" cy="0"/>
        </a:xfrm>
      </p:grpSpPr>
      <p:sp>
        <p:nvSpPr>
          <p:cNvPr id="21" name="Google Shape;21;p4"/>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22" name="Google Shape;22;p4"/>
          <p:cNvSpPr txBox="1"/>
          <p:nvPr>
            <p:ph idx="1" type="body"/>
          </p:nvPr>
        </p:nvSpPr>
        <p:spPr>
          <a:xfrm>
            <a:off x="917950" y="2519050"/>
            <a:ext cx="16452000" cy="63195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sz="2800"/>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3" name="Google Shape;23;p4"/>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4" name="Shape 24"/>
        <p:cNvGrpSpPr/>
        <p:nvPr/>
      </p:nvGrpSpPr>
      <p:grpSpPr>
        <a:xfrm>
          <a:off x="0" y="0"/>
          <a:ext cx="0" cy="0"/>
          <a:chOff x="0" y="0"/>
          <a:chExt cx="0" cy="0"/>
        </a:xfrm>
      </p:grpSpPr>
      <p:sp>
        <p:nvSpPr>
          <p:cNvPr id="25" name="Google Shape;25;p5"/>
          <p:cNvSpPr txBox="1"/>
          <p:nvPr>
            <p:ph type="title"/>
          </p:nvPr>
        </p:nvSpPr>
        <p:spPr>
          <a:xfrm>
            <a:off x="917950" y="890050"/>
            <a:ext cx="79020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26" name="Google Shape;26;p5"/>
          <p:cNvSpPr txBox="1"/>
          <p:nvPr>
            <p:ph idx="1" type="body"/>
          </p:nvPr>
        </p:nvSpPr>
        <p:spPr>
          <a:xfrm>
            <a:off x="91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7" name="Google Shape;27;p5"/>
          <p:cNvSpPr txBox="1"/>
          <p:nvPr>
            <p:ph idx="2" type="body"/>
          </p:nvPr>
        </p:nvSpPr>
        <p:spPr>
          <a:xfrm>
            <a:off x="946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8" name="Google Shape;28;p5"/>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29" name="Google Shape;29;p5"/>
          <p:cNvSpPr txBox="1"/>
          <p:nvPr>
            <p:ph idx="3" type="title"/>
          </p:nvPr>
        </p:nvSpPr>
        <p:spPr>
          <a:xfrm>
            <a:off x="9467950" y="890050"/>
            <a:ext cx="7902000" cy="1629000"/>
          </a:xfrm>
          <a:prstGeom prst="rect">
            <a:avLst/>
          </a:prstGeom>
        </p:spPr>
        <p:txBody>
          <a:bodyPr anchorCtr="0" anchor="t" bIns="0" lIns="0" spcFirstLastPara="1" rIns="0" wrap="square" tIns="0">
            <a:noAutofit/>
          </a:bodyPr>
          <a:lstStyle>
            <a:lvl1pPr lvl="0" rtl="0">
              <a:spcBef>
                <a:spcPts val="0"/>
              </a:spcBef>
              <a:spcAft>
                <a:spcPts val="0"/>
              </a:spcAft>
              <a:buSzPts val="4400"/>
              <a:buNone/>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0" name="Shape 30"/>
        <p:cNvGrpSpPr/>
        <p:nvPr/>
      </p:nvGrpSpPr>
      <p:grpSpPr>
        <a:xfrm>
          <a:off x="0" y="0"/>
          <a:ext cx="0" cy="0"/>
          <a:chOff x="0" y="0"/>
          <a:chExt cx="0" cy="0"/>
        </a:xfrm>
      </p:grpSpPr>
      <p:sp>
        <p:nvSpPr>
          <p:cNvPr id="31" name="Google Shape;31;p6"/>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32" name="Google Shape;32;p6"/>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slide with three elements">
  <p:cSld name="TITLE_ONLY_1">
    <p:spTree>
      <p:nvGrpSpPr>
        <p:cNvPr id="33" name="Shape 33"/>
        <p:cNvGrpSpPr/>
        <p:nvPr/>
      </p:nvGrpSpPr>
      <p:grpSpPr>
        <a:xfrm>
          <a:off x="0" y="0"/>
          <a:ext cx="0" cy="0"/>
          <a:chOff x="0" y="0"/>
          <a:chExt cx="0" cy="0"/>
        </a:xfrm>
      </p:grpSpPr>
      <p:sp>
        <p:nvSpPr>
          <p:cNvPr id="34" name="Google Shape;34;p7"/>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4400"/>
              <a:buNone/>
              <a:defRPr>
                <a:solidFill>
                  <a:srgbClr val="4B3241"/>
                </a:solidFill>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35" name="Google Shape;35;p7"/>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36" name="Google Shape;36;p7"/>
          <p:cNvSpPr txBox="1"/>
          <p:nvPr>
            <p:ph idx="1" type="subTitle"/>
          </p:nvPr>
        </p:nvSpPr>
        <p:spPr>
          <a:xfrm>
            <a:off x="917950" y="3764250"/>
            <a:ext cx="5170800" cy="906600"/>
          </a:xfrm>
          <a:prstGeom prst="rect">
            <a:avLst/>
          </a:prstGeom>
          <a:solidFill>
            <a:schemeClr val="accent1"/>
          </a:solidFill>
        </p:spPr>
        <p:txBody>
          <a:bodyPr anchorCtr="0" anchor="t" bIns="182850" lIns="182850" spcFirstLastPara="1" rIns="182850" wrap="square" tIns="180000">
            <a:noAutofit/>
          </a:bodyPr>
          <a:lstStyle>
            <a:lvl1pPr lvl="0">
              <a:spcBef>
                <a:spcPts val="0"/>
              </a:spcBef>
              <a:spcAft>
                <a:spcPts val="0"/>
              </a:spcAft>
              <a:buNone/>
              <a:defRPr b="1">
                <a:solidFill>
                  <a:schemeClr val="lt1"/>
                </a:solidFill>
              </a:defRPr>
            </a:lvl1pPr>
            <a:lvl2pPr lvl="1">
              <a:spcBef>
                <a:spcPts val="0"/>
              </a:spcBef>
              <a:spcAft>
                <a:spcPts val="0"/>
              </a:spcAft>
              <a:buNone/>
              <a:defRPr/>
            </a:lvl2pPr>
            <a:lvl3pPr lvl="2">
              <a:spcBef>
                <a:spcPts val="0"/>
              </a:spcBef>
              <a:spcAft>
                <a:spcPts val="0"/>
              </a:spcAft>
              <a:buNone/>
              <a:defRPr/>
            </a:lvl3pPr>
            <a:lvl4pPr lvl="3">
              <a:spcBef>
                <a:spcPts val="0"/>
              </a:spcBef>
              <a:spcAft>
                <a:spcPts val="0"/>
              </a:spcAft>
              <a:buNone/>
              <a:defRPr/>
            </a:lvl4pPr>
            <a:lvl5pPr lvl="4">
              <a:spcBef>
                <a:spcPts val="0"/>
              </a:spcBef>
              <a:spcAft>
                <a:spcPts val="0"/>
              </a:spcAft>
              <a:buNone/>
              <a:defRPr/>
            </a:lvl5pPr>
            <a:lvl6pPr lvl="5">
              <a:spcBef>
                <a:spcPts val="0"/>
              </a:spcBef>
              <a:spcAft>
                <a:spcPts val="0"/>
              </a:spcAft>
              <a:buNone/>
              <a:defRPr/>
            </a:lvl6pPr>
            <a:lvl7pPr lvl="6">
              <a:spcBef>
                <a:spcPts val="0"/>
              </a:spcBef>
              <a:spcAft>
                <a:spcPts val="0"/>
              </a:spcAft>
              <a:buNone/>
              <a:defRPr/>
            </a:lvl7pPr>
            <a:lvl8pPr lvl="7">
              <a:spcBef>
                <a:spcPts val="0"/>
              </a:spcBef>
              <a:spcAft>
                <a:spcPts val="0"/>
              </a:spcAft>
              <a:buNone/>
              <a:defRPr/>
            </a:lvl8pPr>
            <a:lvl9pPr lvl="8">
              <a:spcBef>
                <a:spcPts val="0"/>
              </a:spcBef>
              <a:spcAft>
                <a:spcPts val="0"/>
              </a:spcAft>
              <a:buNone/>
              <a:defRPr/>
            </a:lvl9pPr>
          </a:lstStyle>
          <a:p/>
        </p:txBody>
      </p:sp>
      <p:sp>
        <p:nvSpPr>
          <p:cNvPr id="37" name="Google Shape;37;p7"/>
          <p:cNvSpPr txBox="1"/>
          <p:nvPr>
            <p:ph idx="2" type="body"/>
          </p:nvPr>
        </p:nvSpPr>
        <p:spPr>
          <a:xfrm>
            <a:off x="91795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a:lnSpc>
                <a:spcPct val="115000"/>
              </a:lnSpc>
              <a:spcBef>
                <a:spcPts val="0"/>
              </a:spcBef>
              <a:spcAft>
                <a:spcPts val="0"/>
              </a:spcAft>
              <a:buSzPts val="2800"/>
              <a:buChar char="●"/>
              <a:defRPr sz="2800"/>
            </a:lvl1pPr>
            <a:lvl2pPr indent="-406400" lvl="1" marL="914400">
              <a:lnSpc>
                <a:spcPct val="115000"/>
              </a:lnSpc>
              <a:spcBef>
                <a:spcPts val="1200"/>
              </a:spcBef>
              <a:spcAft>
                <a:spcPts val="0"/>
              </a:spcAft>
              <a:buSzPts val="2800"/>
              <a:buChar char="–"/>
              <a:defRPr sz="2800"/>
            </a:lvl2pPr>
            <a:lvl3pPr indent="-406400" lvl="2" marL="1371600">
              <a:lnSpc>
                <a:spcPct val="115000"/>
              </a:lnSpc>
              <a:spcBef>
                <a:spcPts val="1200"/>
              </a:spcBef>
              <a:spcAft>
                <a:spcPts val="0"/>
              </a:spcAft>
              <a:buSzPts val="2800"/>
              <a:buChar char="–"/>
              <a:defRPr/>
            </a:lvl3pPr>
            <a:lvl4pPr indent="-406400" lvl="3" marL="1828800">
              <a:lnSpc>
                <a:spcPct val="115000"/>
              </a:lnSpc>
              <a:spcBef>
                <a:spcPts val="1200"/>
              </a:spcBef>
              <a:spcAft>
                <a:spcPts val="0"/>
              </a:spcAft>
              <a:buSzPts val="2800"/>
              <a:buChar char="–"/>
              <a:defRPr/>
            </a:lvl4pPr>
            <a:lvl5pPr indent="-406400" lvl="4" marL="2286000">
              <a:lnSpc>
                <a:spcPct val="115000"/>
              </a:lnSpc>
              <a:spcBef>
                <a:spcPts val="1200"/>
              </a:spcBef>
              <a:spcAft>
                <a:spcPts val="0"/>
              </a:spcAft>
              <a:buSzPts val="2800"/>
              <a:buChar char="–"/>
              <a:defRPr/>
            </a:lvl5pPr>
            <a:lvl6pPr indent="-406400" lvl="5" marL="2743200">
              <a:lnSpc>
                <a:spcPct val="115000"/>
              </a:lnSpc>
              <a:spcBef>
                <a:spcPts val="1200"/>
              </a:spcBef>
              <a:spcAft>
                <a:spcPts val="0"/>
              </a:spcAft>
              <a:buSzPts val="2800"/>
              <a:buChar char="–"/>
              <a:defRPr/>
            </a:lvl6pPr>
            <a:lvl7pPr indent="-406400" lvl="6" marL="3200400">
              <a:lnSpc>
                <a:spcPct val="115000"/>
              </a:lnSpc>
              <a:spcBef>
                <a:spcPts val="1200"/>
              </a:spcBef>
              <a:spcAft>
                <a:spcPts val="0"/>
              </a:spcAft>
              <a:buSzPts val="2800"/>
              <a:buChar char="–"/>
              <a:defRPr/>
            </a:lvl7pPr>
            <a:lvl8pPr indent="-406400" lvl="7" marL="3657600">
              <a:lnSpc>
                <a:spcPct val="115000"/>
              </a:lnSpc>
              <a:spcBef>
                <a:spcPts val="1200"/>
              </a:spcBef>
              <a:spcAft>
                <a:spcPts val="0"/>
              </a:spcAft>
              <a:buSzPts val="2800"/>
              <a:buChar char="–"/>
              <a:defRPr/>
            </a:lvl8pPr>
            <a:lvl9pPr indent="-406400" lvl="8" marL="4114800">
              <a:lnSpc>
                <a:spcPct val="115000"/>
              </a:lnSpc>
              <a:spcBef>
                <a:spcPts val="1200"/>
              </a:spcBef>
              <a:spcAft>
                <a:spcPts val="1200"/>
              </a:spcAft>
              <a:buSzPts val="2800"/>
              <a:buChar char="–"/>
              <a:defRPr/>
            </a:lvl9pPr>
          </a:lstStyle>
          <a:p/>
        </p:txBody>
      </p:sp>
      <p:sp>
        <p:nvSpPr>
          <p:cNvPr id="38" name="Google Shape;38;p7"/>
          <p:cNvSpPr txBox="1"/>
          <p:nvPr>
            <p:ph idx="3" type="subTitle"/>
          </p:nvPr>
        </p:nvSpPr>
        <p:spPr>
          <a:xfrm>
            <a:off x="655860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39" name="Google Shape;39;p7"/>
          <p:cNvSpPr txBox="1"/>
          <p:nvPr>
            <p:ph idx="4" type="body"/>
          </p:nvPr>
        </p:nvSpPr>
        <p:spPr>
          <a:xfrm>
            <a:off x="655860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rtl="0">
              <a:lnSpc>
                <a:spcPct val="115000"/>
              </a:lnSpc>
              <a:spcBef>
                <a:spcPts val="0"/>
              </a:spcBef>
              <a:spcAft>
                <a:spcPts val="0"/>
              </a:spcAft>
              <a:buSzPts val="2800"/>
              <a:buChar char="●"/>
              <a:defRPr sz="2800"/>
            </a:lvl1pPr>
            <a:lvl2pPr indent="-406400" lvl="1" marL="914400" rtl="0">
              <a:lnSpc>
                <a:spcPct val="115000"/>
              </a:lnSpc>
              <a:spcBef>
                <a:spcPts val="1200"/>
              </a:spcBef>
              <a:spcAft>
                <a:spcPts val="0"/>
              </a:spcAft>
              <a:buSzPts val="2800"/>
              <a:buChar char="–"/>
              <a:defRPr sz="2800"/>
            </a:lvl2pPr>
            <a:lvl3pPr indent="-406400" lvl="2" marL="1371600" rtl="0">
              <a:lnSpc>
                <a:spcPct val="115000"/>
              </a:lnSpc>
              <a:spcBef>
                <a:spcPts val="1200"/>
              </a:spcBef>
              <a:spcAft>
                <a:spcPts val="0"/>
              </a:spcAft>
              <a:buSzPts val="2800"/>
              <a:buChar char="–"/>
              <a:defRPr/>
            </a:lvl3pPr>
            <a:lvl4pPr indent="-406400" lvl="3" marL="1828800" rtl="0">
              <a:lnSpc>
                <a:spcPct val="115000"/>
              </a:lnSpc>
              <a:spcBef>
                <a:spcPts val="1200"/>
              </a:spcBef>
              <a:spcAft>
                <a:spcPts val="0"/>
              </a:spcAft>
              <a:buSzPts val="2800"/>
              <a:buChar char="–"/>
              <a:defRPr/>
            </a:lvl4pPr>
            <a:lvl5pPr indent="-406400" lvl="4" marL="2286000" rtl="0">
              <a:lnSpc>
                <a:spcPct val="115000"/>
              </a:lnSpc>
              <a:spcBef>
                <a:spcPts val="1200"/>
              </a:spcBef>
              <a:spcAft>
                <a:spcPts val="0"/>
              </a:spcAft>
              <a:buSzPts val="2800"/>
              <a:buChar char="–"/>
              <a:defRPr/>
            </a:lvl5pPr>
            <a:lvl6pPr indent="-406400" lvl="5" marL="2743200" rtl="0">
              <a:lnSpc>
                <a:spcPct val="115000"/>
              </a:lnSpc>
              <a:spcBef>
                <a:spcPts val="1200"/>
              </a:spcBef>
              <a:spcAft>
                <a:spcPts val="0"/>
              </a:spcAft>
              <a:buSzPts val="2800"/>
              <a:buChar char="–"/>
              <a:defRPr/>
            </a:lvl6pPr>
            <a:lvl7pPr indent="-406400" lvl="6" marL="3200400" rtl="0">
              <a:lnSpc>
                <a:spcPct val="115000"/>
              </a:lnSpc>
              <a:spcBef>
                <a:spcPts val="1200"/>
              </a:spcBef>
              <a:spcAft>
                <a:spcPts val="0"/>
              </a:spcAft>
              <a:buSzPts val="2800"/>
              <a:buChar char="–"/>
              <a:defRPr/>
            </a:lvl7pPr>
            <a:lvl8pPr indent="-406400" lvl="7" marL="3657600" rtl="0">
              <a:lnSpc>
                <a:spcPct val="115000"/>
              </a:lnSpc>
              <a:spcBef>
                <a:spcPts val="1200"/>
              </a:spcBef>
              <a:spcAft>
                <a:spcPts val="0"/>
              </a:spcAft>
              <a:buSzPts val="2800"/>
              <a:buChar char="–"/>
              <a:defRPr/>
            </a:lvl8pPr>
            <a:lvl9pPr indent="-406400" lvl="8" marL="4114800" rtl="0">
              <a:lnSpc>
                <a:spcPct val="115000"/>
              </a:lnSpc>
              <a:spcBef>
                <a:spcPts val="1200"/>
              </a:spcBef>
              <a:spcAft>
                <a:spcPts val="1200"/>
              </a:spcAft>
              <a:buSzPts val="2800"/>
              <a:buChar char="–"/>
              <a:defRPr/>
            </a:lvl9pPr>
          </a:lstStyle>
          <a:p/>
        </p:txBody>
      </p:sp>
      <p:sp>
        <p:nvSpPr>
          <p:cNvPr id="40" name="Google Shape;40;p7"/>
          <p:cNvSpPr txBox="1"/>
          <p:nvPr>
            <p:ph idx="5" type="subTitle"/>
          </p:nvPr>
        </p:nvSpPr>
        <p:spPr>
          <a:xfrm>
            <a:off x="1219925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1" name="Google Shape;41;p7"/>
          <p:cNvSpPr txBox="1"/>
          <p:nvPr>
            <p:ph idx="6" type="body"/>
          </p:nvPr>
        </p:nvSpPr>
        <p:spPr>
          <a:xfrm>
            <a:off x="1219925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rtl="0">
              <a:lnSpc>
                <a:spcPct val="115000"/>
              </a:lnSpc>
              <a:spcBef>
                <a:spcPts val="0"/>
              </a:spcBef>
              <a:spcAft>
                <a:spcPts val="0"/>
              </a:spcAft>
              <a:buSzPts val="2800"/>
              <a:buChar char="●"/>
              <a:defRPr sz="2800"/>
            </a:lvl1pPr>
            <a:lvl2pPr indent="-406400" lvl="1" marL="914400" rtl="0">
              <a:lnSpc>
                <a:spcPct val="115000"/>
              </a:lnSpc>
              <a:spcBef>
                <a:spcPts val="1200"/>
              </a:spcBef>
              <a:spcAft>
                <a:spcPts val="0"/>
              </a:spcAft>
              <a:buSzPts val="2800"/>
              <a:buChar char="–"/>
              <a:defRPr sz="2800"/>
            </a:lvl2pPr>
            <a:lvl3pPr indent="-406400" lvl="2" marL="1371600" rtl="0">
              <a:lnSpc>
                <a:spcPct val="115000"/>
              </a:lnSpc>
              <a:spcBef>
                <a:spcPts val="1200"/>
              </a:spcBef>
              <a:spcAft>
                <a:spcPts val="0"/>
              </a:spcAft>
              <a:buSzPts val="2800"/>
              <a:buChar char="–"/>
              <a:defRPr/>
            </a:lvl3pPr>
            <a:lvl4pPr indent="-406400" lvl="3" marL="1828800" rtl="0">
              <a:lnSpc>
                <a:spcPct val="115000"/>
              </a:lnSpc>
              <a:spcBef>
                <a:spcPts val="1200"/>
              </a:spcBef>
              <a:spcAft>
                <a:spcPts val="0"/>
              </a:spcAft>
              <a:buSzPts val="2800"/>
              <a:buChar char="–"/>
              <a:defRPr/>
            </a:lvl4pPr>
            <a:lvl5pPr indent="-406400" lvl="4" marL="2286000" rtl="0">
              <a:lnSpc>
                <a:spcPct val="115000"/>
              </a:lnSpc>
              <a:spcBef>
                <a:spcPts val="1200"/>
              </a:spcBef>
              <a:spcAft>
                <a:spcPts val="0"/>
              </a:spcAft>
              <a:buSzPts val="2800"/>
              <a:buChar char="–"/>
              <a:defRPr/>
            </a:lvl5pPr>
            <a:lvl6pPr indent="-406400" lvl="5" marL="2743200" rtl="0">
              <a:lnSpc>
                <a:spcPct val="115000"/>
              </a:lnSpc>
              <a:spcBef>
                <a:spcPts val="1200"/>
              </a:spcBef>
              <a:spcAft>
                <a:spcPts val="0"/>
              </a:spcAft>
              <a:buSzPts val="2800"/>
              <a:buChar char="–"/>
              <a:defRPr/>
            </a:lvl6pPr>
            <a:lvl7pPr indent="-406400" lvl="6" marL="3200400" rtl="0">
              <a:lnSpc>
                <a:spcPct val="115000"/>
              </a:lnSpc>
              <a:spcBef>
                <a:spcPts val="1200"/>
              </a:spcBef>
              <a:spcAft>
                <a:spcPts val="0"/>
              </a:spcAft>
              <a:buSzPts val="2800"/>
              <a:buChar char="–"/>
              <a:defRPr/>
            </a:lvl7pPr>
            <a:lvl8pPr indent="-406400" lvl="7" marL="3657600" rtl="0">
              <a:lnSpc>
                <a:spcPct val="115000"/>
              </a:lnSpc>
              <a:spcBef>
                <a:spcPts val="1200"/>
              </a:spcBef>
              <a:spcAft>
                <a:spcPts val="0"/>
              </a:spcAft>
              <a:buSzPts val="2800"/>
              <a:buChar char="–"/>
              <a:defRPr/>
            </a:lvl8pPr>
            <a:lvl9pPr indent="-406400" lvl="8" marL="4114800" rtl="0">
              <a:lnSpc>
                <a:spcPct val="115000"/>
              </a:lnSpc>
              <a:spcBef>
                <a:spcPts val="1200"/>
              </a:spcBef>
              <a:spcAft>
                <a:spcPts val="1200"/>
              </a:spcAft>
              <a:buSzPts val="2800"/>
              <a:buChar char="–"/>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tting tasks">
  <p:cSld name="TITLE_ONLY_1_1">
    <p:spTree>
      <p:nvGrpSpPr>
        <p:cNvPr id="42" name="Shape 42"/>
        <p:cNvGrpSpPr/>
        <p:nvPr/>
      </p:nvGrpSpPr>
      <p:grpSpPr>
        <a:xfrm>
          <a:off x="0" y="0"/>
          <a:ext cx="0" cy="0"/>
          <a:chOff x="0" y="0"/>
          <a:chExt cx="0" cy="0"/>
        </a:xfrm>
      </p:grpSpPr>
      <p:sp>
        <p:nvSpPr>
          <p:cNvPr id="43" name="Google Shape;43;p8"/>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SzPts val="4400"/>
              <a:buNone/>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44" name="Google Shape;44;p8"/>
          <p:cNvSpPr txBox="1"/>
          <p:nvPr>
            <p:ph idx="1" type="subTitle"/>
          </p:nvPr>
        </p:nvSpPr>
        <p:spPr>
          <a:xfrm>
            <a:off x="917950" y="287630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5" name="Google Shape;45;p8"/>
          <p:cNvSpPr txBox="1"/>
          <p:nvPr>
            <p:ph idx="2" type="subTitle"/>
          </p:nvPr>
        </p:nvSpPr>
        <p:spPr>
          <a:xfrm>
            <a:off x="11111450" y="5342400"/>
            <a:ext cx="6258600" cy="789000"/>
          </a:xfrm>
          <a:prstGeom prst="rect">
            <a:avLst/>
          </a:prstGeom>
          <a:solidFill>
            <a:schemeClr val="accent5"/>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46" name="Google Shape;46;p8"/>
          <p:cNvSpPr txBox="1"/>
          <p:nvPr>
            <p:ph idx="3" type="body"/>
          </p:nvPr>
        </p:nvSpPr>
        <p:spPr>
          <a:xfrm>
            <a:off x="917950" y="4140150"/>
            <a:ext cx="7902000" cy="10530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47" name="Google Shape;47;p8"/>
          <p:cNvSpPr txBox="1"/>
          <p:nvPr>
            <p:ph idx="4" type="subTitle"/>
          </p:nvPr>
        </p:nvSpPr>
        <p:spPr>
          <a:xfrm>
            <a:off x="917950" y="534240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8" name="Google Shape;48;p8"/>
          <p:cNvSpPr txBox="1"/>
          <p:nvPr>
            <p:ph idx="5" type="body"/>
          </p:nvPr>
        </p:nvSpPr>
        <p:spPr>
          <a:xfrm>
            <a:off x="917950" y="6606250"/>
            <a:ext cx="7902000" cy="10530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49" name="Google Shape;49;p8"/>
          <p:cNvSpPr txBox="1"/>
          <p:nvPr>
            <p:ph idx="6" type="subTitle"/>
          </p:nvPr>
        </p:nvSpPr>
        <p:spPr>
          <a:xfrm>
            <a:off x="11111450" y="6355450"/>
            <a:ext cx="6258600" cy="789000"/>
          </a:xfrm>
          <a:prstGeom prst="rect">
            <a:avLst/>
          </a:prstGeom>
          <a:solidFill>
            <a:schemeClr val="accent6"/>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50" name="Google Shape;50;p8"/>
          <p:cNvSpPr txBox="1"/>
          <p:nvPr>
            <p:ph idx="7" type="subTitle"/>
          </p:nvPr>
        </p:nvSpPr>
        <p:spPr>
          <a:xfrm>
            <a:off x="11111450" y="7368500"/>
            <a:ext cx="6258600" cy="789000"/>
          </a:xfrm>
          <a:prstGeom prst="rect">
            <a:avLst/>
          </a:prstGeom>
          <a:solidFill>
            <a:schemeClr val="accent4"/>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51" name="Google Shape;51;p8"/>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ultiple choice options">
  <p:cSld name="TITLE_ONLY_1_1_1">
    <p:spTree>
      <p:nvGrpSpPr>
        <p:cNvPr id="52" name="Shape 52"/>
        <p:cNvGrpSpPr/>
        <p:nvPr/>
      </p:nvGrpSpPr>
      <p:grpSpPr>
        <a:xfrm>
          <a:off x="0" y="0"/>
          <a:ext cx="0" cy="0"/>
          <a:chOff x="0" y="0"/>
          <a:chExt cx="0" cy="0"/>
        </a:xfrm>
      </p:grpSpPr>
      <p:sp>
        <p:nvSpPr>
          <p:cNvPr id="53" name="Google Shape;53;p9"/>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4400"/>
              <a:buNone/>
              <a:defRPr>
                <a:solidFill>
                  <a:srgbClr val="4B3241"/>
                </a:solidFill>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54" name="Google Shape;54;p9"/>
          <p:cNvSpPr txBox="1"/>
          <p:nvPr>
            <p:ph idx="1" type="subTitle"/>
          </p:nvPr>
        </p:nvSpPr>
        <p:spPr>
          <a:xfrm>
            <a:off x="917950" y="2876300"/>
            <a:ext cx="6256800" cy="906600"/>
          </a:xfrm>
          <a:prstGeom prst="rect">
            <a:avLst/>
          </a:prstGeom>
          <a:solidFill>
            <a:schemeClr val="accent6"/>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5" name="Google Shape;55;p9"/>
          <p:cNvSpPr txBox="1"/>
          <p:nvPr>
            <p:ph idx="2" type="body"/>
          </p:nvPr>
        </p:nvSpPr>
        <p:spPr>
          <a:xfrm>
            <a:off x="917950" y="414015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56" name="Google Shape;56;p9"/>
          <p:cNvSpPr txBox="1"/>
          <p:nvPr>
            <p:ph idx="3" type="subTitle"/>
          </p:nvPr>
        </p:nvSpPr>
        <p:spPr>
          <a:xfrm>
            <a:off x="9468000" y="2876300"/>
            <a:ext cx="6256800" cy="906600"/>
          </a:xfrm>
          <a:prstGeom prst="rect">
            <a:avLst/>
          </a:prstGeom>
          <a:solidFill>
            <a:schemeClr val="accent5"/>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7" name="Google Shape;57;p9"/>
          <p:cNvSpPr txBox="1"/>
          <p:nvPr>
            <p:ph idx="4" type="body"/>
          </p:nvPr>
        </p:nvSpPr>
        <p:spPr>
          <a:xfrm>
            <a:off x="9468000" y="414015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58" name="Google Shape;58;p9"/>
          <p:cNvSpPr txBox="1"/>
          <p:nvPr>
            <p:ph idx="5" type="subTitle"/>
          </p:nvPr>
        </p:nvSpPr>
        <p:spPr>
          <a:xfrm>
            <a:off x="917950" y="590475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9" name="Google Shape;59;p9"/>
          <p:cNvSpPr txBox="1"/>
          <p:nvPr>
            <p:ph idx="6" type="body"/>
          </p:nvPr>
        </p:nvSpPr>
        <p:spPr>
          <a:xfrm>
            <a:off x="917950" y="716860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60" name="Google Shape;60;p9"/>
          <p:cNvSpPr txBox="1"/>
          <p:nvPr>
            <p:ph idx="7" type="subTitle"/>
          </p:nvPr>
        </p:nvSpPr>
        <p:spPr>
          <a:xfrm>
            <a:off x="9468000" y="5904750"/>
            <a:ext cx="6256800" cy="906600"/>
          </a:xfrm>
          <a:prstGeom prst="rect">
            <a:avLst/>
          </a:prstGeom>
          <a:solidFill>
            <a:schemeClr val="accent4"/>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61" name="Google Shape;61;p9"/>
          <p:cNvSpPr txBox="1"/>
          <p:nvPr>
            <p:ph idx="8" type="body"/>
          </p:nvPr>
        </p:nvSpPr>
        <p:spPr>
          <a:xfrm>
            <a:off x="9468000" y="716860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62" name="Google Shape;62;p9"/>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63" name="Shape 63"/>
        <p:cNvGrpSpPr/>
        <p:nvPr/>
      </p:nvGrpSpPr>
      <p:grpSpPr>
        <a:xfrm>
          <a:off x="0" y="0"/>
          <a:ext cx="0" cy="0"/>
          <a:chOff x="0" y="0"/>
          <a:chExt cx="0" cy="0"/>
        </a:xfrm>
      </p:grpSpPr>
      <p:sp>
        <p:nvSpPr>
          <p:cNvPr id="64" name="Google Shape;64;p10"/>
          <p:cNvSpPr txBox="1"/>
          <p:nvPr>
            <p:ph type="title"/>
          </p:nvPr>
        </p:nvSpPr>
        <p:spPr>
          <a:xfrm>
            <a:off x="917950" y="892800"/>
            <a:ext cx="7902000" cy="16272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65" name="Google Shape;65;p10"/>
          <p:cNvSpPr txBox="1"/>
          <p:nvPr>
            <p:ph idx="1" type="body"/>
          </p:nvPr>
        </p:nvSpPr>
        <p:spPr>
          <a:xfrm>
            <a:off x="91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66" name="Google Shape;66;p10"/>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slideLayout" Target="../slideLayouts/slideLayout12.xml"/><Relationship Id="rId12" Type="http://schemas.openxmlformats.org/officeDocument/2006/relationships/slideLayout" Target="../slideLayouts/slideLayout11.xml"/><Relationship Id="rId1" Type="http://schemas.openxmlformats.org/officeDocument/2006/relationships/image" Target="../media/image1.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14" Type="http://schemas.openxmlformats.org/officeDocument/2006/relationships/theme" Target="../theme/theme1.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917950" y="890050"/>
            <a:ext cx="13201200" cy="1629000"/>
          </a:xfrm>
          <a:prstGeom prst="rect">
            <a:avLst/>
          </a:prstGeom>
          <a:noFill/>
          <a:ln>
            <a:noFill/>
          </a:ln>
        </p:spPr>
        <p:txBody>
          <a:bodyPr anchorCtr="0" anchor="t" bIns="0" lIns="0" spcFirstLastPara="1" rIns="0" wrap="square" tIns="0">
            <a:noAutofit/>
          </a:bodyPr>
          <a:lstStyle>
            <a:lvl1pPr lvl="0">
              <a:lnSpc>
                <a:spcPct val="115000"/>
              </a:lnSpc>
              <a:spcBef>
                <a:spcPts val="0"/>
              </a:spcBef>
              <a:spcAft>
                <a:spcPts val="0"/>
              </a:spcAft>
              <a:buSzPts val="4400"/>
              <a:buFont typeface="Montserrat"/>
              <a:buNone/>
              <a:defRPr b="1" sz="4400">
                <a:latin typeface="Montserrat"/>
                <a:ea typeface="Montserrat"/>
                <a:cs typeface="Montserrat"/>
                <a:sym typeface="Montserrat"/>
              </a:defRPr>
            </a:lvl1pPr>
            <a:lvl2pPr lvl="1">
              <a:spcBef>
                <a:spcPts val="0"/>
              </a:spcBef>
              <a:spcAft>
                <a:spcPts val="0"/>
              </a:spcAft>
              <a:buSzPts val="5600"/>
              <a:buFont typeface="Montserrat Medium"/>
              <a:buNone/>
              <a:defRPr sz="5600">
                <a:latin typeface="Montserrat Medium"/>
                <a:ea typeface="Montserrat Medium"/>
                <a:cs typeface="Montserrat Medium"/>
                <a:sym typeface="Montserrat Medium"/>
              </a:defRPr>
            </a:lvl2pPr>
            <a:lvl3pPr lvl="2">
              <a:spcBef>
                <a:spcPts val="0"/>
              </a:spcBef>
              <a:spcAft>
                <a:spcPts val="0"/>
              </a:spcAft>
              <a:buSzPts val="5600"/>
              <a:buFont typeface="Montserrat Medium"/>
              <a:buNone/>
              <a:defRPr sz="5600">
                <a:latin typeface="Montserrat Medium"/>
                <a:ea typeface="Montserrat Medium"/>
                <a:cs typeface="Montserrat Medium"/>
                <a:sym typeface="Montserrat Medium"/>
              </a:defRPr>
            </a:lvl3pPr>
            <a:lvl4pPr lvl="3">
              <a:spcBef>
                <a:spcPts val="0"/>
              </a:spcBef>
              <a:spcAft>
                <a:spcPts val="0"/>
              </a:spcAft>
              <a:buSzPts val="5600"/>
              <a:buFont typeface="Montserrat Medium"/>
              <a:buNone/>
              <a:defRPr sz="5600">
                <a:latin typeface="Montserrat Medium"/>
                <a:ea typeface="Montserrat Medium"/>
                <a:cs typeface="Montserrat Medium"/>
                <a:sym typeface="Montserrat Medium"/>
              </a:defRPr>
            </a:lvl4pPr>
            <a:lvl5pPr lvl="4">
              <a:spcBef>
                <a:spcPts val="0"/>
              </a:spcBef>
              <a:spcAft>
                <a:spcPts val="0"/>
              </a:spcAft>
              <a:buSzPts val="5600"/>
              <a:buFont typeface="Montserrat Medium"/>
              <a:buNone/>
              <a:defRPr sz="5600">
                <a:latin typeface="Montserrat Medium"/>
                <a:ea typeface="Montserrat Medium"/>
                <a:cs typeface="Montserrat Medium"/>
                <a:sym typeface="Montserrat Medium"/>
              </a:defRPr>
            </a:lvl5pPr>
            <a:lvl6pPr lvl="5">
              <a:spcBef>
                <a:spcPts val="0"/>
              </a:spcBef>
              <a:spcAft>
                <a:spcPts val="0"/>
              </a:spcAft>
              <a:buSzPts val="5600"/>
              <a:buFont typeface="Montserrat Medium"/>
              <a:buNone/>
              <a:defRPr sz="5600">
                <a:latin typeface="Montserrat Medium"/>
                <a:ea typeface="Montserrat Medium"/>
                <a:cs typeface="Montserrat Medium"/>
                <a:sym typeface="Montserrat Medium"/>
              </a:defRPr>
            </a:lvl6pPr>
            <a:lvl7pPr lvl="6">
              <a:spcBef>
                <a:spcPts val="0"/>
              </a:spcBef>
              <a:spcAft>
                <a:spcPts val="0"/>
              </a:spcAft>
              <a:buSzPts val="5600"/>
              <a:buFont typeface="Montserrat Medium"/>
              <a:buNone/>
              <a:defRPr sz="5600">
                <a:latin typeface="Montserrat Medium"/>
                <a:ea typeface="Montserrat Medium"/>
                <a:cs typeface="Montserrat Medium"/>
                <a:sym typeface="Montserrat Medium"/>
              </a:defRPr>
            </a:lvl7pPr>
            <a:lvl8pPr lvl="7">
              <a:spcBef>
                <a:spcPts val="0"/>
              </a:spcBef>
              <a:spcAft>
                <a:spcPts val="0"/>
              </a:spcAft>
              <a:buSzPts val="5600"/>
              <a:buFont typeface="Montserrat Medium"/>
              <a:buNone/>
              <a:defRPr sz="5600">
                <a:latin typeface="Montserrat Medium"/>
                <a:ea typeface="Montserrat Medium"/>
                <a:cs typeface="Montserrat Medium"/>
                <a:sym typeface="Montserrat Medium"/>
              </a:defRPr>
            </a:lvl8pPr>
            <a:lvl9pPr lvl="8">
              <a:spcBef>
                <a:spcPts val="0"/>
              </a:spcBef>
              <a:spcAft>
                <a:spcPts val="0"/>
              </a:spcAft>
              <a:buSzPts val="5600"/>
              <a:buFont typeface="Montserrat Medium"/>
              <a:buNone/>
              <a:defRPr sz="5600">
                <a:latin typeface="Montserrat Medium"/>
                <a:ea typeface="Montserrat Medium"/>
                <a:cs typeface="Montserrat Medium"/>
                <a:sym typeface="Montserrat Medium"/>
              </a:defRPr>
            </a:lvl9pPr>
          </a:lstStyle>
          <a:p/>
        </p:txBody>
      </p:sp>
      <p:sp>
        <p:nvSpPr>
          <p:cNvPr id="7" name="Google Shape;7;p1"/>
          <p:cNvSpPr txBox="1"/>
          <p:nvPr>
            <p:ph idx="1" type="body"/>
          </p:nvPr>
        </p:nvSpPr>
        <p:spPr>
          <a:xfrm>
            <a:off x="917950" y="2519050"/>
            <a:ext cx="16452000" cy="6319500"/>
          </a:xfrm>
          <a:prstGeom prst="rect">
            <a:avLst/>
          </a:prstGeom>
          <a:noFill/>
          <a:ln>
            <a:noFill/>
          </a:ln>
        </p:spPr>
        <p:txBody>
          <a:bodyPr anchorCtr="0" anchor="t" bIns="0" lIns="0" spcFirstLastPara="1" rIns="0" wrap="square" tIns="0">
            <a:noAutofit/>
          </a:bodyPr>
          <a:lstStyle>
            <a:lvl1pPr indent="-431800" lvl="0" marL="457200">
              <a:lnSpc>
                <a:spcPct val="130000"/>
              </a:lnSpc>
              <a:spcBef>
                <a:spcPts val="0"/>
              </a:spcBef>
              <a:spcAft>
                <a:spcPts val="0"/>
              </a:spcAft>
              <a:buClr>
                <a:schemeClr val="dk2"/>
              </a:buClr>
              <a:buSzPts val="3200"/>
              <a:buFont typeface="Montserrat"/>
              <a:buChar char="●"/>
              <a:defRPr sz="3200">
                <a:solidFill>
                  <a:schemeClr val="dk2"/>
                </a:solidFill>
                <a:latin typeface="Montserrat"/>
                <a:ea typeface="Montserrat"/>
                <a:cs typeface="Montserrat"/>
                <a:sym typeface="Montserrat"/>
              </a:defRPr>
            </a:lvl1pPr>
            <a:lvl2pPr indent="-431800" lvl="1" marL="914400">
              <a:lnSpc>
                <a:spcPct val="130000"/>
              </a:lnSpc>
              <a:spcBef>
                <a:spcPts val="2000"/>
              </a:spcBef>
              <a:spcAft>
                <a:spcPts val="0"/>
              </a:spcAft>
              <a:buClr>
                <a:schemeClr val="dk2"/>
              </a:buClr>
              <a:buSzPts val="3200"/>
              <a:buFont typeface="Montserrat"/>
              <a:buChar char="–"/>
              <a:defRPr sz="3200">
                <a:solidFill>
                  <a:schemeClr val="dk2"/>
                </a:solidFill>
                <a:latin typeface="Montserrat"/>
                <a:ea typeface="Montserrat"/>
                <a:cs typeface="Montserrat"/>
                <a:sym typeface="Montserrat"/>
              </a:defRPr>
            </a:lvl2pPr>
            <a:lvl3pPr indent="-406400" lvl="2" marL="1371600">
              <a:lnSpc>
                <a:spcPct val="130000"/>
              </a:lnSpc>
              <a:spcBef>
                <a:spcPts val="20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3pPr>
            <a:lvl4pPr indent="-406400" lvl="3" marL="1828800">
              <a:lnSpc>
                <a:spcPct val="130000"/>
              </a:lnSpc>
              <a:spcBef>
                <a:spcPts val="16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4pPr>
            <a:lvl5pPr indent="-406400" lvl="4" marL="2286000">
              <a:lnSpc>
                <a:spcPct val="130000"/>
              </a:lnSpc>
              <a:spcBef>
                <a:spcPts val="16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5pPr>
            <a:lvl6pPr indent="-406400" lvl="5" marL="2743200">
              <a:lnSpc>
                <a:spcPct val="130000"/>
              </a:lnSpc>
              <a:spcBef>
                <a:spcPts val="12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6pPr>
            <a:lvl7pPr indent="-406400" lvl="6" marL="3200400">
              <a:lnSpc>
                <a:spcPct val="130000"/>
              </a:lnSpc>
              <a:spcBef>
                <a:spcPts val="12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7pPr>
            <a:lvl8pPr indent="-406400" lvl="7" marL="3657600">
              <a:lnSpc>
                <a:spcPct val="130000"/>
              </a:lnSpc>
              <a:spcBef>
                <a:spcPts val="8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8pPr>
            <a:lvl9pPr indent="-406400" lvl="8" marL="4114800">
              <a:lnSpc>
                <a:spcPct val="130000"/>
              </a:lnSpc>
              <a:spcBef>
                <a:spcPts val="800"/>
              </a:spcBef>
              <a:spcAft>
                <a:spcPts val="400"/>
              </a:spcAft>
              <a:buClr>
                <a:schemeClr val="dk2"/>
              </a:buClr>
              <a:buSzPts val="2800"/>
              <a:buFont typeface="Montserrat"/>
              <a:buChar char="–"/>
              <a:defRPr sz="2800">
                <a:solidFill>
                  <a:schemeClr val="dk2"/>
                </a:solidFill>
                <a:latin typeface="Montserrat"/>
                <a:ea typeface="Montserrat"/>
                <a:cs typeface="Montserrat"/>
                <a:sym typeface="Montserrat"/>
              </a:defRPr>
            </a:lvl9pPr>
          </a:lstStyle>
          <a:p/>
        </p:txBody>
      </p:sp>
      <p:sp>
        <p:nvSpPr>
          <p:cNvPr id="8" name="Google Shape;8;p1"/>
          <p:cNvSpPr txBox="1"/>
          <p:nvPr>
            <p:ph idx="12" type="sldNum"/>
          </p:nvPr>
        </p:nvSpPr>
        <p:spPr>
          <a:xfrm>
            <a:off x="917941" y="9586650"/>
            <a:ext cx="1440000" cy="360000"/>
          </a:xfrm>
          <a:prstGeom prst="rect">
            <a:avLst/>
          </a:prstGeom>
          <a:noFill/>
          <a:ln>
            <a:noFill/>
          </a:ln>
        </p:spPr>
        <p:txBody>
          <a:bodyPr anchorCtr="0" anchor="t" bIns="0" lIns="0" spcFirstLastPara="1" rIns="0" wrap="square" tIns="0">
            <a:noAutofit/>
          </a:bodyPr>
          <a:lstStyle>
            <a:lvl1pPr lvl="0" rtl="0">
              <a:buNone/>
              <a:defRPr sz="1600">
                <a:solidFill>
                  <a:srgbClr val="4B3241"/>
                </a:solidFill>
                <a:latin typeface="Montserrat Medium"/>
                <a:ea typeface="Montserrat Medium"/>
                <a:cs typeface="Montserrat Medium"/>
                <a:sym typeface="Montserrat Medium"/>
              </a:defRPr>
            </a:lvl1pPr>
            <a:lvl2pPr lvl="1" rtl="0">
              <a:buNone/>
              <a:defRPr sz="1600">
                <a:solidFill>
                  <a:srgbClr val="4B3241"/>
                </a:solidFill>
                <a:latin typeface="Montserrat Medium"/>
                <a:ea typeface="Montserrat Medium"/>
                <a:cs typeface="Montserrat Medium"/>
                <a:sym typeface="Montserrat Medium"/>
              </a:defRPr>
            </a:lvl2pPr>
            <a:lvl3pPr lvl="2" rtl="0">
              <a:buNone/>
              <a:defRPr sz="1600">
                <a:solidFill>
                  <a:srgbClr val="4B3241"/>
                </a:solidFill>
                <a:latin typeface="Montserrat Medium"/>
                <a:ea typeface="Montserrat Medium"/>
                <a:cs typeface="Montserrat Medium"/>
                <a:sym typeface="Montserrat Medium"/>
              </a:defRPr>
            </a:lvl3pPr>
            <a:lvl4pPr lvl="3" rtl="0">
              <a:buNone/>
              <a:defRPr sz="1600">
                <a:solidFill>
                  <a:srgbClr val="4B3241"/>
                </a:solidFill>
                <a:latin typeface="Montserrat Medium"/>
                <a:ea typeface="Montserrat Medium"/>
                <a:cs typeface="Montserrat Medium"/>
                <a:sym typeface="Montserrat Medium"/>
              </a:defRPr>
            </a:lvl4pPr>
            <a:lvl5pPr lvl="4" rtl="0">
              <a:buNone/>
              <a:defRPr sz="1600">
                <a:solidFill>
                  <a:srgbClr val="4B3241"/>
                </a:solidFill>
                <a:latin typeface="Montserrat Medium"/>
                <a:ea typeface="Montserrat Medium"/>
                <a:cs typeface="Montserrat Medium"/>
                <a:sym typeface="Montserrat Medium"/>
              </a:defRPr>
            </a:lvl5pPr>
            <a:lvl6pPr lvl="5" rtl="0">
              <a:buNone/>
              <a:defRPr sz="1600">
                <a:solidFill>
                  <a:srgbClr val="4B3241"/>
                </a:solidFill>
                <a:latin typeface="Montserrat Medium"/>
                <a:ea typeface="Montserrat Medium"/>
                <a:cs typeface="Montserrat Medium"/>
                <a:sym typeface="Montserrat Medium"/>
              </a:defRPr>
            </a:lvl6pPr>
            <a:lvl7pPr lvl="6" rtl="0">
              <a:buNone/>
              <a:defRPr sz="1600">
                <a:solidFill>
                  <a:srgbClr val="4B3241"/>
                </a:solidFill>
                <a:latin typeface="Montserrat Medium"/>
                <a:ea typeface="Montserrat Medium"/>
                <a:cs typeface="Montserrat Medium"/>
                <a:sym typeface="Montserrat Medium"/>
              </a:defRPr>
            </a:lvl7pPr>
            <a:lvl8pPr lvl="7" rtl="0">
              <a:buNone/>
              <a:defRPr sz="1600">
                <a:solidFill>
                  <a:srgbClr val="4B3241"/>
                </a:solidFill>
                <a:latin typeface="Montserrat Medium"/>
                <a:ea typeface="Montserrat Medium"/>
                <a:cs typeface="Montserrat Medium"/>
                <a:sym typeface="Montserrat Medium"/>
              </a:defRPr>
            </a:lvl8pPr>
            <a:lvl9pPr lvl="8" rtl="0">
              <a:buNone/>
              <a:defRPr sz="1600">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9" name="Google Shape;9;p1"/>
          <p:cNvPicPr preferRelativeResize="0"/>
          <p:nvPr/>
        </p:nvPicPr>
        <p:blipFill rotWithShape="1">
          <a:blip r:embed="rId1">
            <a:alphaModFix/>
          </a:blip>
          <a:srcRect b="0" l="9" r="0" t="0"/>
          <a:stretch/>
        </p:blipFill>
        <p:spPr>
          <a:xfrm>
            <a:off x="17408298" y="9005905"/>
            <a:ext cx="448851" cy="838354"/>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extLst>
    <p:ext uri="{27BBF7A9-308A-43DC-89C8-2F10F3537804}">
      <p15:sldGuideLst>
        <p15:guide id="1" pos="578">
          <p15:clr>
            <a:srgbClr val="EA4335"/>
          </p15:clr>
        </p15:guide>
        <p15:guide id="2" pos="10942">
          <p15:clr>
            <a:srgbClr val="EA4335"/>
          </p15:clr>
        </p15:guide>
        <p15:guide id="3" orient="horz" pos="561">
          <p15:clr>
            <a:srgbClr val="EA4335"/>
          </p15:clr>
        </p15:guide>
        <p15:guide id="4" orient="horz" pos="1812">
          <p15:clr>
            <a:srgbClr val="EA4335"/>
          </p15:clr>
        </p15:guide>
        <p15:guide id="5" orient="horz" pos="5568">
          <p15:clr>
            <a:srgbClr val="EA4335"/>
          </p15:clr>
        </p15:guide>
        <p15:guide id="6" orient="horz" pos="6039">
          <p15:clr>
            <a:srgbClr val="EA4335"/>
          </p15:clr>
        </p15:guide>
        <p15:guide id="7" orient="horz" pos="1385">
          <p15:clr>
            <a:srgbClr val="EA4335"/>
          </p15:clr>
        </p15:guide>
        <p15:guide id="8" pos="5556">
          <p15:clr>
            <a:srgbClr val="EA4335"/>
          </p15:clr>
        </p15:guide>
        <p15:guide id="9" pos="5964">
          <p15:clr>
            <a:srgbClr val="EA4335"/>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8" name="Shape 78"/>
        <p:cNvGrpSpPr/>
        <p:nvPr/>
      </p:nvGrpSpPr>
      <p:grpSpPr>
        <a:xfrm>
          <a:off x="0" y="0"/>
          <a:ext cx="0" cy="0"/>
          <a:chOff x="0" y="0"/>
          <a:chExt cx="0" cy="0"/>
        </a:xfrm>
      </p:grpSpPr>
      <p:sp>
        <p:nvSpPr>
          <p:cNvPr id="79" name="Google Shape;79;p14"/>
          <p:cNvSpPr txBox="1"/>
          <p:nvPr>
            <p:ph type="title"/>
          </p:nvPr>
        </p:nvSpPr>
        <p:spPr>
          <a:xfrm>
            <a:off x="917950" y="890050"/>
            <a:ext cx="132012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b="0" lang="en-GB" sz="3200">
                <a:solidFill>
                  <a:srgbClr val="4B3241"/>
                </a:solidFill>
                <a:latin typeface="Montserrat SemiBold"/>
                <a:ea typeface="Montserrat SemiBold"/>
                <a:cs typeface="Montserrat SemiBold"/>
                <a:sym typeface="Montserrat SemiBold"/>
              </a:rPr>
              <a:t>History - Lesson 3 of 4 </a:t>
            </a:r>
            <a:endParaRPr>
              <a:solidFill>
                <a:schemeClr val="dk2"/>
              </a:solidFill>
            </a:endParaRPr>
          </a:p>
        </p:txBody>
      </p:sp>
      <p:sp>
        <p:nvSpPr>
          <p:cNvPr id="80" name="Google Shape;80;p14"/>
          <p:cNvSpPr txBox="1"/>
          <p:nvPr>
            <p:ph idx="1" type="body"/>
          </p:nvPr>
        </p:nvSpPr>
        <p:spPr>
          <a:xfrm>
            <a:off x="917950" y="2519050"/>
            <a:ext cx="16452000" cy="63195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b="1" lang="en-GB" sz="6000"/>
              <a:t>Ireland and Scotland</a:t>
            </a:r>
            <a:r>
              <a:rPr lang="en-GB">
                <a:solidFill>
                  <a:srgbClr val="4B3241"/>
                </a:solidFill>
                <a:latin typeface="Montserrat SemiBold"/>
                <a:ea typeface="Montserrat SemiBold"/>
                <a:cs typeface="Montserrat SemiBold"/>
                <a:sym typeface="Montserrat SemiBold"/>
              </a:rPr>
              <a:t> </a:t>
            </a:r>
            <a:endParaRPr>
              <a:solidFill>
                <a:srgbClr val="4B3241"/>
              </a:solidFill>
              <a:latin typeface="Montserrat SemiBold"/>
              <a:ea typeface="Montserrat SemiBold"/>
              <a:cs typeface="Montserrat SemiBold"/>
              <a:sym typeface="Montserrat SemiBold"/>
            </a:endParaRPr>
          </a:p>
          <a:p>
            <a:pPr indent="0" lvl="0" marL="0" rtl="0" algn="l">
              <a:spcBef>
                <a:spcPts val="2000"/>
              </a:spcBef>
              <a:spcAft>
                <a:spcPts val="0"/>
              </a:spcAft>
              <a:buNone/>
            </a:pPr>
            <a:r>
              <a:t/>
            </a:r>
            <a:endParaRPr/>
          </a:p>
          <a:p>
            <a:pPr indent="0" lvl="0" marL="0" rtl="0" algn="l">
              <a:spcBef>
                <a:spcPts val="2000"/>
              </a:spcBef>
              <a:spcAft>
                <a:spcPts val="2000"/>
              </a:spcAft>
              <a:buNone/>
            </a:pPr>
            <a:r>
              <a:t/>
            </a:r>
            <a:endParaRPr/>
          </a:p>
        </p:txBody>
      </p:sp>
      <p:sp>
        <p:nvSpPr>
          <p:cNvPr id="81" name="Google Shape;81;p14"/>
          <p:cNvSpPr txBox="1"/>
          <p:nvPr>
            <p:ph idx="4294967295" type="subTitle"/>
          </p:nvPr>
        </p:nvSpPr>
        <p:spPr>
          <a:xfrm>
            <a:off x="1835900" y="16421900"/>
            <a:ext cx="15804000" cy="2478000"/>
          </a:xfrm>
          <a:prstGeom prst="rect">
            <a:avLst/>
          </a:prstGeom>
        </p:spPr>
        <p:txBody>
          <a:bodyPr anchorCtr="0" anchor="t" bIns="0" lIns="0" spcFirstLastPara="1" rIns="0" wrap="square" tIns="0">
            <a:noAutofit/>
          </a:bodyPr>
          <a:lstStyle/>
          <a:p>
            <a:pPr indent="0" lvl="0" marL="0" rtl="0" algn="l">
              <a:spcBef>
                <a:spcPts val="0"/>
              </a:spcBef>
              <a:spcAft>
                <a:spcPts val="2000"/>
              </a:spcAft>
              <a:buNone/>
            </a:pPr>
            <a:r>
              <a:rPr lang="en-GB"/>
              <a:t>Mr Arscott</a:t>
            </a:r>
            <a:endParaRPr/>
          </a:p>
        </p:txBody>
      </p:sp>
      <p:sp>
        <p:nvSpPr>
          <p:cNvPr id="82" name="Google Shape;82;p14"/>
          <p:cNvSpPr txBox="1"/>
          <p:nvPr>
            <p:ph idx="4294967295" type="subTitle"/>
          </p:nvPr>
        </p:nvSpPr>
        <p:spPr>
          <a:xfrm>
            <a:off x="917950" y="4784650"/>
            <a:ext cx="16233300" cy="1585200"/>
          </a:xfrm>
          <a:prstGeom prst="rect">
            <a:avLst/>
          </a:prstGeom>
        </p:spPr>
        <p:txBody>
          <a:bodyPr anchorCtr="0" anchor="t" bIns="0" lIns="0" spcFirstLastPara="1" rIns="0" wrap="square" tIns="0">
            <a:noAutofit/>
          </a:bodyPr>
          <a:lstStyle/>
          <a:p>
            <a:pPr indent="0" lvl="0" marL="0" rtl="0" algn="l">
              <a:spcBef>
                <a:spcPts val="0"/>
              </a:spcBef>
              <a:spcAft>
                <a:spcPts val="2000"/>
              </a:spcAft>
              <a:buNone/>
            </a:pPr>
            <a:r>
              <a:rPr lang="en-GB">
                <a:solidFill>
                  <a:schemeClr val="dk2"/>
                </a:solidFill>
                <a:latin typeface="Montserrat SemiBold"/>
                <a:ea typeface="Montserrat SemiBold"/>
                <a:cs typeface="Montserrat SemiBold"/>
                <a:sym typeface="Montserrat SemiBold"/>
              </a:rPr>
              <a:t>Enquiry: How revolutionary was the ‘Glorious Revolution’?</a:t>
            </a:r>
            <a:endParaRPr>
              <a:solidFill>
                <a:schemeClr val="dk2"/>
              </a:solidFill>
              <a:latin typeface="Montserrat SemiBold"/>
              <a:ea typeface="Montserrat SemiBold"/>
              <a:cs typeface="Montserrat SemiBold"/>
              <a:sym typeface="Montserrat SemiBold"/>
            </a:endParaRPr>
          </a:p>
        </p:txBody>
      </p:sp>
      <p:sp>
        <p:nvSpPr>
          <p:cNvPr id="83" name="Google Shape;83;p14"/>
          <p:cNvSpPr txBox="1"/>
          <p:nvPr>
            <p:ph idx="4294967295" type="subTitle"/>
          </p:nvPr>
        </p:nvSpPr>
        <p:spPr>
          <a:xfrm>
            <a:off x="917950" y="8210950"/>
            <a:ext cx="7902000" cy="1239000"/>
          </a:xfrm>
          <a:prstGeom prst="rect">
            <a:avLst/>
          </a:prstGeom>
        </p:spPr>
        <p:txBody>
          <a:bodyPr anchorCtr="0" anchor="t" bIns="0" lIns="0" spcFirstLastPara="1" rIns="0" wrap="square" tIns="0">
            <a:noAutofit/>
          </a:bodyPr>
          <a:lstStyle/>
          <a:p>
            <a:pPr indent="0" lvl="0" marL="0" rtl="0" algn="l">
              <a:spcBef>
                <a:spcPts val="0"/>
              </a:spcBef>
              <a:spcAft>
                <a:spcPts val="2000"/>
              </a:spcAft>
              <a:buNone/>
            </a:pPr>
            <a:r>
              <a:rPr lang="en-GB" sz="3600">
                <a:solidFill>
                  <a:srgbClr val="4B3241"/>
                </a:solidFill>
              </a:rPr>
              <a:t>Mr Olivey</a:t>
            </a:r>
            <a:endParaRPr sz="3600">
              <a:solidFill>
                <a:srgbClr val="4B3241"/>
              </a:solidFill>
            </a:endParaRPr>
          </a:p>
        </p:txBody>
      </p:sp>
      <p:sp>
        <p:nvSpPr>
          <p:cNvPr id="84" name="Google Shape;84;p14"/>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8" name="Shape 88"/>
        <p:cNvGrpSpPr/>
        <p:nvPr/>
      </p:nvGrpSpPr>
      <p:grpSpPr>
        <a:xfrm>
          <a:off x="0" y="0"/>
          <a:ext cx="0" cy="0"/>
          <a:chOff x="0" y="0"/>
          <a:chExt cx="0" cy="0"/>
        </a:xfrm>
      </p:grpSpPr>
      <p:sp>
        <p:nvSpPr>
          <p:cNvPr id="89" name="Google Shape;89;p15"/>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90" name="Google Shape;90;p15"/>
          <p:cNvSpPr txBox="1"/>
          <p:nvPr>
            <p:ph idx="1" type="body"/>
          </p:nvPr>
        </p:nvSpPr>
        <p:spPr>
          <a:xfrm>
            <a:off x="666250" y="1421050"/>
            <a:ext cx="16703700" cy="8074800"/>
          </a:xfrm>
          <a:prstGeom prst="rect">
            <a:avLst/>
          </a:prstGeom>
        </p:spPr>
        <p:txBody>
          <a:bodyPr anchorCtr="0" anchor="t" bIns="0" lIns="0" spcFirstLastPara="1" rIns="0" wrap="square" tIns="0">
            <a:noAutofit/>
          </a:bodyPr>
          <a:lstStyle/>
          <a:p>
            <a:pPr indent="0" lvl="0" marL="0" rtl="0" algn="l">
              <a:lnSpc>
                <a:spcPct val="150000"/>
              </a:lnSpc>
              <a:spcBef>
                <a:spcPts val="2000"/>
              </a:spcBef>
              <a:spcAft>
                <a:spcPts val="0"/>
              </a:spcAft>
              <a:buNone/>
            </a:pPr>
            <a:r>
              <a:t/>
            </a:r>
            <a:endParaRPr sz="3400"/>
          </a:p>
          <a:p>
            <a:pPr indent="0" lvl="0" marL="0" rtl="0" algn="l">
              <a:lnSpc>
                <a:spcPct val="150000"/>
              </a:lnSpc>
              <a:spcBef>
                <a:spcPts val="2000"/>
              </a:spcBef>
              <a:spcAft>
                <a:spcPts val="0"/>
              </a:spcAft>
              <a:buNone/>
            </a:pPr>
            <a:r>
              <a:rPr lang="en-GB" sz="3400"/>
              <a:t>The idea that the events of 1688-89 were a ‘Glorious Revolution’ </a:t>
            </a:r>
            <a:r>
              <a:rPr lang="en-GB" sz="3400"/>
              <a:t>relied on looking at the past from an English Protestant </a:t>
            </a:r>
            <a:r>
              <a:rPr b="1" lang="en-GB" sz="3400"/>
              <a:t>perspective</a:t>
            </a:r>
            <a:r>
              <a:rPr lang="en-GB" sz="3400"/>
              <a:t>. From this standpoint, William had saved England from a Catholic tyrant in James II. Moreover, very few people in England died during James’ invasion.</a:t>
            </a:r>
            <a:endParaRPr sz="3400"/>
          </a:p>
          <a:p>
            <a:pPr indent="0" lvl="0" marL="0" rtl="0" algn="l">
              <a:lnSpc>
                <a:spcPct val="150000"/>
              </a:lnSpc>
              <a:spcBef>
                <a:spcPts val="2000"/>
              </a:spcBef>
              <a:spcAft>
                <a:spcPts val="2000"/>
              </a:spcAft>
              <a:buNone/>
            </a:pPr>
            <a:r>
              <a:rPr lang="en-GB" sz="3400"/>
              <a:t>Yet, when one looks beyond England and considers events that took place in Ireland and Scotland from 1689-92, William’s rise to power does not look ‘peaceful’ or ‘bloodless’. Conflict with </a:t>
            </a:r>
            <a:r>
              <a:rPr b="1" lang="en-GB" sz="3400"/>
              <a:t>Jacobites</a:t>
            </a:r>
            <a:r>
              <a:rPr lang="en-GB" sz="3400"/>
              <a:t> (people who still supported James II) led to warfare, violence and death. </a:t>
            </a:r>
            <a:endParaRPr sz="3400"/>
          </a:p>
        </p:txBody>
      </p:sp>
      <p:sp>
        <p:nvSpPr>
          <p:cNvPr id="91" name="Google Shape;91;p15"/>
          <p:cNvSpPr txBox="1"/>
          <p:nvPr/>
        </p:nvSpPr>
        <p:spPr>
          <a:xfrm>
            <a:off x="513950" y="285050"/>
            <a:ext cx="10803600" cy="1045200"/>
          </a:xfrm>
          <a:prstGeom prst="rect">
            <a:avLst/>
          </a:prstGeom>
          <a:noFill/>
          <a:ln>
            <a:noFill/>
          </a:ln>
        </p:spPr>
        <p:txBody>
          <a:bodyPr anchorCtr="0" anchor="t" bIns="182850" lIns="182850" spcFirstLastPara="1" rIns="182850" wrap="square" tIns="182850">
            <a:noAutofit/>
          </a:bodyPr>
          <a:lstStyle/>
          <a:p>
            <a:pPr indent="0" lvl="0" marL="0" rtl="0" algn="l">
              <a:lnSpc>
                <a:spcPct val="130000"/>
              </a:lnSpc>
              <a:spcBef>
                <a:spcPts val="0"/>
              </a:spcBef>
              <a:spcAft>
                <a:spcPts val="2000"/>
              </a:spcAft>
              <a:buNone/>
            </a:pPr>
            <a:r>
              <a:rPr b="1" lang="en-GB" sz="4400">
                <a:solidFill>
                  <a:schemeClr val="dk2"/>
                </a:solidFill>
                <a:latin typeface="Montserrat"/>
                <a:ea typeface="Montserrat"/>
                <a:cs typeface="Montserrat"/>
                <a:sym typeface="Montserrat"/>
              </a:rPr>
              <a:t>A ‘Glorious Revolution’?</a:t>
            </a:r>
            <a:endParaRPr b="1" sz="4400">
              <a:latin typeface="Montserrat"/>
              <a:ea typeface="Montserrat"/>
              <a:cs typeface="Montserrat"/>
              <a:sym typeface="Montserrat"/>
            </a:endParaRPr>
          </a:p>
        </p:txBody>
      </p:sp>
      <p:sp>
        <p:nvSpPr>
          <p:cNvPr id="92" name="Google Shape;92;p15"/>
          <p:cNvSpPr txBox="1"/>
          <p:nvPr>
            <p:ph idx="12" type="sldNum"/>
          </p:nvPr>
        </p:nvSpPr>
        <p:spPr>
          <a:xfrm>
            <a:off x="1835882" y="19173300"/>
            <a:ext cx="2880000" cy="72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6" name="Shape 96"/>
        <p:cNvGrpSpPr/>
        <p:nvPr/>
      </p:nvGrpSpPr>
      <p:grpSpPr>
        <a:xfrm>
          <a:off x="0" y="0"/>
          <a:ext cx="0" cy="0"/>
          <a:chOff x="0" y="0"/>
          <a:chExt cx="0" cy="0"/>
        </a:xfrm>
      </p:grpSpPr>
      <p:sp>
        <p:nvSpPr>
          <p:cNvPr id="97" name="Google Shape;97;p16"/>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98" name="Google Shape;98;p16"/>
          <p:cNvSpPr txBox="1"/>
          <p:nvPr>
            <p:ph idx="1" type="body"/>
          </p:nvPr>
        </p:nvSpPr>
        <p:spPr>
          <a:xfrm>
            <a:off x="666250" y="1421050"/>
            <a:ext cx="16703700" cy="8074800"/>
          </a:xfrm>
          <a:prstGeom prst="rect">
            <a:avLst/>
          </a:prstGeom>
        </p:spPr>
        <p:txBody>
          <a:bodyPr anchorCtr="0" anchor="t" bIns="0" lIns="0" spcFirstLastPara="1" rIns="0" wrap="square" tIns="0">
            <a:noAutofit/>
          </a:bodyPr>
          <a:lstStyle/>
          <a:p>
            <a:pPr indent="0" lvl="0" marL="0" rtl="0" algn="l">
              <a:lnSpc>
                <a:spcPct val="150000"/>
              </a:lnSpc>
              <a:spcBef>
                <a:spcPts val="2000"/>
              </a:spcBef>
              <a:spcAft>
                <a:spcPts val="0"/>
              </a:spcAft>
              <a:buNone/>
            </a:pPr>
            <a:r>
              <a:t/>
            </a:r>
            <a:endParaRPr sz="3400"/>
          </a:p>
          <a:p>
            <a:pPr indent="0" lvl="0" marL="0" rtl="0" algn="l">
              <a:lnSpc>
                <a:spcPct val="150000"/>
              </a:lnSpc>
              <a:spcBef>
                <a:spcPts val="2000"/>
              </a:spcBef>
              <a:spcAft>
                <a:spcPts val="0"/>
              </a:spcAft>
              <a:buNone/>
            </a:pPr>
            <a:r>
              <a:rPr lang="en-GB" sz="3400"/>
              <a:t>A war between William III and James II began in Ireland in 1689. James II’s forces laid </a:t>
            </a:r>
            <a:r>
              <a:rPr b="1" lang="en-GB" sz="3400"/>
              <a:t>siege</a:t>
            </a:r>
            <a:r>
              <a:rPr lang="en-GB" sz="3400"/>
              <a:t> to the City of Derry in April 1689. By the time the siege </a:t>
            </a:r>
            <a:r>
              <a:rPr lang="en-GB" sz="3400"/>
              <a:t>ended</a:t>
            </a:r>
            <a:r>
              <a:rPr lang="en-GB" sz="3400"/>
              <a:t> in August, 4,000 of the city’s population of 8,000 had died. </a:t>
            </a:r>
            <a:endParaRPr sz="3400"/>
          </a:p>
          <a:p>
            <a:pPr indent="0" lvl="0" marL="0" rtl="0" algn="l">
              <a:lnSpc>
                <a:spcPct val="150000"/>
              </a:lnSpc>
              <a:spcBef>
                <a:spcPts val="2000"/>
              </a:spcBef>
              <a:spcAft>
                <a:spcPts val="2000"/>
              </a:spcAft>
              <a:buNone/>
            </a:pPr>
            <a:r>
              <a:rPr lang="en-GB" sz="3400"/>
              <a:t>James fled to France after the Battle of the Boyne in 1690. James’ remaining Jacobite forces were defeated at the Battle of Aughrim in 1691. The peace </a:t>
            </a:r>
            <a:r>
              <a:rPr b="1" lang="en-GB" sz="3400"/>
              <a:t>Treaty </a:t>
            </a:r>
            <a:r>
              <a:rPr lang="en-GB" sz="3400"/>
              <a:t>of Limerick (1691) promised that Irish </a:t>
            </a:r>
            <a:r>
              <a:rPr lang="en-GB" sz="3400"/>
              <a:t>Catholics</a:t>
            </a:r>
            <a:r>
              <a:rPr lang="en-GB" sz="3400"/>
              <a:t> who swore an Oath of Loyalty to William would be allowed to keep </a:t>
            </a:r>
            <a:r>
              <a:rPr lang="en-GB" sz="3400"/>
              <a:t>their</a:t>
            </a:r>
            <a:r>
              <a:rPr lang="en-GB" sz="3400"/>
              <a:t> land. Despite this, 1,000,000 acres of land was taken from Irish Catholics in the following years. </a:t>
            </a:r>
            <a:endParaRPr sz="3400"/>
          </a:p>
        </p:txBody>
      </p:sp>
      <p:sp>
        <p:nvSpPr>
          <p:cNvPr id="99" name="Google Shape;99;p16"/>
          <p:cNvSpPr txBox="1"/>
          <p:nvPr/>
        </p:nvSpPr>
        <p:spPr>
          <a:xfrm>
            <a:off x="513950" y="285050"/>
            <a:ext cx="10803600" cy="1045200"/>
          </a:xfrm>
          <a:prstGeom prst="rect">
            <a:avLst/>
          </a:prstGeom>
          <a:noFill/>
          <a:ln>
            <a:noFill/>
          </a:ln>
        </p:spPr>
        <p:txBody>
          <a:bodyPr anchorCtr="0" anchor="t" bIns="182850" lIns="182850" spcFirstLastPara="1" rIns="182850" wrap="square" tIns="182850">
            <a:noAutofit/>
          </a:bodyPr>
          <a:lstStyle/>
          <a:p>
            <a:pPr indent="0" lvl="0" marL="0" rtl="0" algn="l">
              <a:lnSpc>
                <a:spcPct val="130000"/>
              </a:lnSpc>
              <a:spcBef>
                <a:spcPts val="0"/>
              </a:spcBef>
              <a:spcAft>
                <a:spcPts val="2000"/>
              </a:spcAft>
              <a:buNone/>
            </a:pPr>
            <a:r>
              <a:rPr b="1" lang="en-GB" sz="4400">
                <a:solidFill>
                  <a:schemeClr val="dk2"/>
                </a:solidFill>
                <a:latin typeface="Montserrat"/>
                <a:ea typeface="Montserrat"/>
                <a:cs typeface="Montserrat"/>
                <a:sym typeface="Montserrat"/>
              </a:rPr>
              <a:t>War in Ireland </a:t>
            </a:r>
            <a:endParaRPr b="1" sz="4400">
              <a:latin typeface="Montserrat"/>
              <a:ea typeface="Montserrat"/>
              <a:cs typeface="Montserrat"/>
              <a:sym typeface="Montserrat"/>
            </a:endParaRPr>
          </a:p>
        </p:txBody>
      </p:sp>
      <p:sp>
        <p:nvSpPr>
          <p:cNvPr id="100" name="Google Shape;100;p16"/>
          <p:cNvSpPr txBox="1"/>
          <p:nvPr>
            <p:ph idx="12" type="sldNum"/>
          </p:nvPr>
        </p:nvSpPr>
        <p:spPr>
          <a:xfrm>
            <a:off x="1835882" y="19173300"/>
            <a:ext cx="2880000" cy="72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4" name="Shape 104"/>
        <p:cNvGrpSpPr/>
        <p:nvPr/>
      </p:nvGrpSpPr>
      <p:grpSpPr>
        <a:xfrm>
          <a:off x="0" y="0"/>
          <a:ext cx="0" cy="0"/>
          <a:chOff x="0" y="0"/>
          <a:chExt cx="0" cy="0"/>
        </a:xfrm>
      </p:grpSpPr>
      <p:sp>
        <p:nvSpPr>
          <p:cNvPr id="105" name="Google Shape;105;p17"/>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106" name="Google Shape;106;p17"/>
          <p:cNvSpPr txBox="1"/>
          <p:nvPr>
            <p:ph idx="1" type="body"/>
          </p:nvPr>
        </p:nvSpPr>
        <p:spPr>
          <a:xfrm>
            <a:off x="666250" y="1421050"/>
            <a:ext cx="16703700" cy="8074800"/>
          </a:xfrm>
          <a:prstGeom prst="rect">
            <a:avLst/>
          </a:prstGeom>
        </p:spPr>
        <p:txBody>
          <a:bodyPr anchorCtr="0" anchor="t" bIns="0" lIns="0" spcFirstLastPara="1" rIns="0" wrap="square" tIns="0">
            <a:noAutofit/>
          </a:bodyPr>
          <a:lstStyle/>
          <a:p>
            <a:pPr indent="0" lvl="0" marL="0" rtl="0" algn="l">
              <a:lnSpc>
                <a:spcPct val="150000"/>
              </a:lnSpc>
              <a:spcBef>
                <a:spcPts val="2000"/>
              </a:spcBef>
              <a:spcAft>
                <a:spcPts val="0"/>
              </a:spcAft>
              <a:buNone/>
            </a:pPr>
            <a:r>
              <a:t/>
            </a:r>
            <a:endParaRPr sz="3400"/>
          </a:p>
          <a:p>
            <a:pPr indent="0" lvl="0" marL="0" rtl="0" algn="l">
              <a:lnSpc>
                <a:spcPct val="150000"/>
              </a:lnSpc>
              <a:spcBef>
                <a:spcPts val="2000"/>
              </a:spcBef>
              <a:spcAft>
                <a:spcPts val="0"/>
              </a:spcAft>
              <a:buNone/>
            </a:pPr>
            <a:r>
              <a:rPr lang="en-GB" sz="3400"/>
              <a:t>In Scotland, there were pockets of support for James II after 1689. William feared that these Jacobites would </a:t>
            </a:r>
            <a:r>
              <a:rPr lang="en-GB" sz="3400"/>
              <a:t>rebel</a:t>
            </a:r>
            <a:r>
              <a:rPr lang="en-GB" sz="3400"/>
              <a:t> against him. In response to this, William asked all the </a:t>
            </a:r>
            <a:r>
              <a:rPr lang="en-GB" sz="3400"/>
              <a:t>Chieftains</a:t>
            </a:r>
            <a:r>
              <a:rPr lang="en-GB" sz="3400"/>
              <a:t> of the </a:t>
            </a:r>
            <a:r>
              <a:rPr lang="en-GB" sz="3400"/>
              <a:t>Scottish</a:t>
            </a:r>
            <a:r>
              <a:rPr b="1" lang="en-GB" sz="3400"/>
              <a:t> Clans </a:t>
            </a:r>
            <a:r>
              <a:rPr lang="en-GB" sz="3400"/>
              <a:t>to </a:t>
            </a:r>
            <a:r>
              <a:rPr b="1" lang="en-GB" sz="3400"/>
              <a:t>swear an Oath</a:t>
            </a:r>
            <a:r>
              <a:rPr lang="en-GB" sz="3400"/>
              <a:t> of Loyalty to him by 31 of December 1691. </a:t>
            </a:r>
            <a:r>
              <a:rPr lang="en-GB" sz="3400"/>
              <a:t> </a:t>
            </a:r>
            <a:endParaRPr sz="3400"/>
          </a:p>
          <a:p>
            <a:pPr indent="0" lvl="0" marL="0" rtl="0" algn="l">
              <a:lnSpc>
                <a:spcPct val="150000"/>
              </a:lnSpc>
              <a:spcBef>
                <a:spcPts val="2000"/>
              </a:spcBef>
              <a:spcAft>
                <a:spcPts val="0"/>
              </a:spcAft>
              <a:buNone/>
            </a:pPr>
            <a:r>
              <a:rPr lang="en-GB" sz="3400"/>
              <a:t>Due to bad weather and a deliberate delay by a political rival, the MacIain Clan of Glencoe’s </a:t>
            </a:r>
            <a:r>
              <a:rPr lang="en-GB" sz="3400"/>
              <a:t>chieftain</a:t>
            </a:r>
            <a:r>
              <a:rPr lang="en-GB" sz="3400"/>
              <a:t> was a day late to swear this Oath of Loyalty. In response, Williamite </a:t>
            </a:r>
            <a:r>
              <a:rPr lang="en-GB" sz="3400"/>
              <a:t>soldiers</a:t>
            </a:r>
            <a:r>
              <a:rPr lang="en-GB" sz="3400"/>
              <a:t> were sent to stay with his clan. On 13 </a:t>
            </a:r>
            <a:r>
              <a:rPr lang="en-GB" sz="3400"/>
              <a:t>February</a:t>
            </a:r>
            <a:r>
              <a:rPr lang="en-GB" sz="3400"/>
              <a:t> 1692, 38 unarmed </a:t>
            </a:r>
            <a:r>
              <a:rPr lang="en-GB" sz="3400"/>
              <a:t>members</a:t>
            </a:r>
            <a:r>
              <a:rPr lang="en-GB" sz="3400"/>
              <a:t> of the clan were massacred in the snow.</a:t>
            </a:r>
            <a:endParaRPr sz="3400"/>
          </a:p>
          <a:p>
            <a:pPr indent="0" lvl="0" marL="0" rtl="0" algn="l">
              <a:lnSpc>
                <a:spcPct val="150000"/>
              </a:lnSpc>
              <a:spcBef>
                <a:spcPts val="2000"/>
              </a:spcBef>
              <a:spcAft>
                <a:spcPts val="0"/>
              </a:spcAft>
              <a:buNone/>
            </a:pPr>
            <a:r>
              <a:t/>
            </a:r>
            <a:endParaRPr sz="3400"/>
          </a:p>
          <a:p>
            <a:pPr indent="0" lvl="0" marL="0" rtl="0" algn="l">
              <a:lnSpc>
                <a:spcPct val="150000"/>
              </a:lnSpc>
              <a:spcBef>
                <a:spcPts val="2000"/>
              </a:spcBef>
              <a:spcAft>
                <a:spcPts val="0"/>
              </a:spcAft>
              <a:buNone/>
            </a:pPr>
            <a:r>
              <a:t/>
            </a:r>
            <a:endParaRPr sz="3400"/>
          </a:p>
          <a:p>
            <a:pPr indent="0" lvl="0" marL="0" rtl="0" algn="l">
              <a:lnSpc>
                <a:spcPct val="150000"/>
              </a:lnSpc>
              <a:spcBef>
                <a:spcPts val="2000"/>
              </a:spcBef>
              <a:spcAft>
                <a:spcPts val="2000"/>
              </a:spcAft>
              <a:buNone/>
            </a:pPr>
            <a:r>
              <a:rPr lang="en-GB" sz="3400"/>
              <a:t> </a:t>
            </a:r>
            <a:endParaRPr sz="3400"/>
          </a:p>
        </p:txBody>
      </p:sp>
      <p:sp>
        <p:nvSpPr>
          <p:cNvPr id="107" name="Google Shape;107;p17"/>
          <p:cNvSpPr txBox="1"/>
          <p:nvPr/>
        </p:nvSpPr>
        <p:spPr>
          <a:xfrm>
            <a:off x="513950" y="285050"/>
            <a:ext cx="10803600" cy="1045200"/>
          </a:xfrm>
          <a:prstGeom prst="rect">
            <a:avLst/>
          </a:prstGeom>
          <a:noFill/>
          <a:ln>
            <a:noFill/>
          </a:ln>
        </p:spPr>
        <p:txBody>
          <a:bodyPr anchorCtr="0" anchor="t" bIns="182850" lIns="182850" spcFirstLastPara="1" rIns="182850" wrap="square" tIns="182850">
            <a:noAutofit/>
          </a:bodyPr>
          <a:lstStyle/>
          <a:p>
            <a:pPr indent="0" lvl="0" marL="0" rtl="0" algn="l">
              <a:lnSpc>
                <a:spcPct val="130000"/>
              </a:lnSpc>
              <a:spcBef>
                <a:spcPts val="0"/>
              </a:spcBef>
              <a:spcAft>
                <a:spcPts val="2000"/>
              </a:spcAft>
              <a:buNone/>
            </a:pPr>
            <a:r>
              <a:rPr b="1" lang="en-GB" sz="4400">
                <a:solidFill>
                  <a:schemeClr val="dk2"/>
                </a:solidFill>
                <a:latin typeface="Montserrat"/>
                <a:ea typeface="Montserrat"/>
                <a:cs typeface="Montserrat"/>
                <a:sym typeface="Montserrat"/>
              </a:rPr>
              <a:t>Massacre in Scotland</a:t>
            </a:r>
            <a:endParaRPr b="1" sz="4400">
              <a:latin typeface="Montserrat"/>
              <a:ea typeface="Montserrat"/>
              <a:cs typeface="Montserrat"/>
              <a:sym typeface="Montserrat"/>
            </a:endParaRPr>
          </a:p>
        </p:txBody>
      </p:sp>
      <p:sp>
        <p:nvSpPr>
          <p:cNvPr id="108" name="Google Shape;108;p17"/>
          <p:cNvSpPr txBox="1"/>
          <p:nvPr>
            <p:ph idx="12" type="sldNum"/>
          </p:nvPr>
        </p:nvSpPr>
        <p:spPr>
          <a:xfrm>
            <a:off x="1835882" y="19173300"/>
            <a:ext cx="2880000" cy="72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2" name="Shape 112"/>
        <p:cNvGrpSpPr/>
        <p:nvPr/>
      </p:nvGrpSpPr>
      <p:grpSpPr>
        <a:xfrm>
          <a:off x="0" y="0"/>
          <a:ext cx="0" cy="0"/>
          <a:chOff x="0" y="0"/>
          <a:chExt cx="0" cy="0"/>
        </a:xfrm>
      </p:grpSpPr>
      <p:sp>
        <p:nvSpPr>
          <p:cNvPr id="113" name="Google Shape;113;p18"/>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114" name="Google Shape;114;p18"/>
          <p:cNvSpPr txBox="1"/>
          <p:nvPr>
            <p:ph idx="1" type="body"/>
          </p:nvPr>
        </p:nvSpPr>
        <p:spPr>
          <a:xfrm>
            <a:off x="666250" y="1421050"/>
            <a:ext cx="16703700" cy="8074800"/>
          </a:xfrm>
          <a:prstGeom prst="rect">
            <a:avLst/>
          </a:prstGeom>
        </p:spPr>
        <p:txBody>
          <a:bodyPr anchorCtr="0" anchor="t" bIns="0" lIns="0" spcFirstLastPara="1" rIns="0" wrap="square" tIns="0">
            <a:noAutofit/>
          </a:bodyPr>
          <a:lstStyle/>
          <a:p>
            <a:pPr indent="0" lvl="0" marL="0" rtl="0" algn="l">
              <a:lnSpc>
                <a:spcPct val="150000"/>
              </a:lnSpc>
              <a:spcBef>
                <a:spcPts val="2000"/>
              </a:spcBef>
              <a:spcAft>
                <a:spcPts val="0"/>
              </a:spcAft>
              <a:buNone/>
            </a:pPr>
            <a:r>
              <a:t/>
            </a:r>
            <a:endParaRPr sz="3400"/>
          </a:p>
          <a:p>
            <a:pPr indent="0" lvl="0" marL="0" rtl="0" algn="l">
              <a:lnSpc>
                <a:spcPct val="150000"/>
              </a:lnSpc>
              <a:spcBef>
                <a:spcPts val="2000"/>
              </a:spcBef>
              <a:spcAft>
                <a:spcPts val="0"/>
              </a:spcAft>
              <a:buNone/>
            </a:pPr>
            <a:r>
              <a:rPr lang="en-GB" sz="3400"/>
              <a:t>The bloodshed in Scotland and Ireland can hardly be seen as glorious. The violent conflicts between Williamites and Jacobites, between Catholics and </a:t>
            </a:r>
            <a:r>
              <a:rPr lang="en-GB" sz="3400"/>
              <a:t>Protestants</a:t>
            </a:r>
            <a:r>
              <a:rPr lang="en-GB" sz="3400"/>
              <a:t>, led to thousands of deaths from 1689-92.</a:t>
            </a:r>
            <a:endParaRPr sz="3400"/>
          </a:p>
          <a:p>
            <a:pPr indent="0" lvl="0" marL="0" rtl="0" algn="l">
              <a:lnSpc>
                <a:spcPct val="150000"/>
              </a:lnSpc>
              <a:spcBef>
                <a:spcPts val="2000"/>
              </a:spcBef>
              <a:spcAft>
                <a:spcPts val="0"/>
              </a:spcAft>
              <a:buNone/>
            </a:pPr>
            <a:r>
              <a:rPr lang="en-GB" sz="3400"/>
              <a:t>Yet these changes were certainly </a:t>
            </a:r>
            <a:r>
              <a:rPr b="1" lang="en-GB" sz="3400"/>
              <a:t>revolutionary.</a:t>
            </a:r>
            <a:r>
              <a:rPr lang="en-GB" sz="3400"/>
              <a:t> In Ireland, over 1,000,000 acres of land was removed from Catholics. The divisions that began in the 1690s remained bitter for centuries. In Scotland, the massacre at Glencoe led to the Clans gradually </a:t>
            </a:r>
            <a:r>
              <a:rPr lang="en-GB" sz="3400"/>
              <a:t>losing </a:t>
            </a:r>
            <a:r>
              <a:rPr lang="en-GB" sz="3400"/>
              <a:t> power. After 1688, politics in the British Isles would never be the same.</a:t>
            </a:r>
            <a:endParaRPr sz="3400"/>
          </a:p>
          <a:p>
            <a:pPr indent="0" lvl="0" marL="0" rtl="0" algn="l">
              <a:lnSpc>
                <a:spcPct val="150000"/>
              </a:lnSpc>
              <a:spcBef>
                <a:spcPts val="2000"/>
              </a:spcBef>
              <a:spcAft>
                <a:spcPts val="0"/>
              </a:spcAft>
              <a:buNone/>
            </a:pPr>
            <a:r>
              <a:t/>
            </a:r>
            <a:endParaRPr sz="3400"/>
          </a:p>
          <a:p>
            <a:pPr indent="0" lvl="0" marL="0" rtl="0" algn="l">
              <a:lnSpc>
                <a:spcPct val="150000"/>
              </a:lnSpc>
              <a:spcBef>
                <a:spcPts val="2000"/>
              </a:spcBef>
              <a:spcAft>
                <a:spcPts val="0"/>
              </a:spcAft>
              <a:buNone/>
            </a:pPr>
            <a:r>
              <a:t/>
            </a:r>
            <a:endParaRPr sz="3400"/>
          </a:p>
          <a:p>
            <a:pPr indent="0" lvl="0" marL="0" rtl="0" algn="l">
              <a:lnSpc>
                <a:spcPct val="150000"/>
              </a:lnSpc>
              <a:spcBef>
                <a:spcPts val="2000"/>
              </a:spcBef>
              <a:spcAft>
                <a:spcPts val="0"/>
              </a:spcAft>
              <a:buNone/>
            </a:pPr>
            <a:r>
              <a:t/>
            </a:r>
            <a:endParaRPr sz="3400"/>
          </a:p>
          <a:p>
            <a:pPr indent="0" lvl="0" marL="0" rtl="0" algn="l">
              <a:lnSpc>
                <a:spcPct val="150000"/>
              </a:lnSpc>
              <a:spcBef>
                <a:spcPts val="2000"/>
              </a:spcBef>
              <a:spcAft>
                <a:spcPts val="2000"/>
              </a:spcAft>
              <a:buNone/>
            </a:pPr>
            <a:r>
              <a:rPr lang="en-GB" sz="3400"/>
              <a:t> </a:t>
            </a:r>
            <a:endParaRPr sz="3400"/>
          </a:p>
        </p:txBody>
      </p:sp>
      <p:sp>
        <p:nvSpPr>
          <p:cNvPr id="115" name="Google Shape;115;p18"/>
          <p:cNvSpPr txBox="1"/>
          <p:nvPr/>
        </p:nvSpPr>
        <p:spPr>
          <a:xfrm>
            <a:off x="513950" y="285050"/>
            <a:ext cx="10803600" cy="1045200"/>
          </a:xfrm>
          <a:prstGeom prst="rect">
            <a:avLst/>
          </a:prstGeom>
          <a:noFill/>
          <a:ln>
            <a:noFill/>
          </a:ln>
        </p:spPr>
        <p:txBody>
          <a:bodyPr anchorCtr="0" anchor="t" bIns="182850" lIns="182850" spcFirstLastPara="1" rIns="182850" wrap="square" tIns="182850">
            <a:noAutofit/>
          </a:bodyPr>
          <a:lstStyle/>
          <a:p>
            <a:pPr indent="0" lvl="0" marL="0" rtl="0" algn="l">
              <a:lnSpc>
                <a:spcPct val="130000"/>
              </a:lnSpc>
              <a:spcBef>
                <a:spcPts val="0"/>
              </a:spcBef>
              <a:spcAft>
                <a:spcPts val="2000"/>
              </a:spcAft>
              <a:buNone/>
            </a:pPr>
            <a:r>
              <a:rPr b="1" lang="en-GB" sz="4400">
                <a:solidFill>
                  <a:schemeClr val="dk2"/>
                </a:solidFill>
                <a:latin typeface="Montserrat"/>
                <a:ea typeface="Montserrat"/>
                <a:cs typeface="Montserrat"/>
                <a:sym typeface="Montserrat"/>
              </a:rPr>
              <a:t>Bloodshed</a:t>
            </a:r>
            <a:endParaRPr b="1" sz="4400">
              <a:latin typeface="Montserrat"/>
              <a:ea typeface="Montserrat"/>
              <a:cs typeface="Montserrat"/>
              <a:sym typeface="Montserrat"/>
            </a:endParaRPr>
          </a:p>
        </p:txBody>
      </p:sp>
      <p:sp>
        <p:nvSpPr>
          <p:cNvPr id="116" name="Google Shape;116;p18"/>
          <p:cNvSpPr txBox="1"/>
          <p:nvPr>
            <p:ph idx="12" type="sldNum"/>
          </p:nvPr>
        </p:nvSpPr>
        <p:spPr>
          <a:xfrm>
            <a:off x="1835882" y="19173300"/>
            <a:ext cx="2880000" cy="72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0" name="Shape 120"/>
        <p:cNvGrpSpPr/>
        <p:nvPr/>
      </p:nvGrpSpPr>
      <p:grpSpPr>
        <a:xfrm>
          <a:off x="0" y="0"/>
          <a:ext cx="0" cy="0"/>
          <a:chOff x="0" y="0"/>
          <a:chExt cx="0" cy="0"/>
        </a:xfrm>
      </p:grpSpPr>
      <p:sp>
        <p:nvSpPr>
          <p:cNvPr id="121" name="Google Shape;121;p19"/>
          <p:cNvSpPr txBox="1"/>
          <p:nvPr/>
        </p:nvSpPr>
        <p:spPr>
          <a:xfrm>
            <a:off x="513950" y="1902300"/>
            <a:ext cx="17636400" cy="6482400"/>
          </a:xfrm>
          <a:prstGeom prst="rect">
            <a:avLst/>
          </a:prstGeom>
          <a:noFill/>
          <a:ln>
            <a:noFill/>
          </a:ln>
        </p:spPr>
        <p:txBody>
          <a:bodyPr anchorCtr="0" anchor="t" bIns="182850" lIns="182850" spcFirstLastPara="1" rIns="182850" wrap="square" tIns="182850">
            <a:noAutofit/>
          </a:bodyPr>
          <a:lstStyle/>
          <a:p>
            <a:pPr indent="0" lvl="0" marL="0" rtl="0" algn="l">
              <a:lnSpc>
                <a:spcPct val="150000"/>
              </a:lnSpc>
              <a:spcBef>
                <a:spcPts val="1000"/>
              </a:spcBef>
              <a:spcAft>
                <a:spcPts val="0"/>
              </a:spcAft>
              <a:buNone/>
            </a:pPr>
            <a:r>
              <a:rPr b="1" lang="en-GB" sz="3400">
                <a:solidFill>
                  <a:schemeClr val="dk2"/>
                </a:solidFill>
                <a:latin typeface="Montserrat"/>
                <a:ea typeface="Montserrat"/>
                <a:cs typeface="Montserrat"/>
                <a:sym typeface="Montserrat"/>
              </a:rPr>
              <a:t>Perspective -</a:t>
            </a:r>
            <a:r>
              <a:rPr lang="en-GB" sz="3400">
                <a:solidFill>
                  <a:schemeClr val="dk2"/>
                </a:solidFill>
                <a:latin typeface="Montserrat"/>
                <a:ea typeface="Montserrat"/>
                <a:cs typeface="Montserrat"/>
                <a:sym typeface="Montserrat"/>
              </a:rPr>
              <a:t> a person or group’s viewpoint on something.</a:t>
            </a:r>
            <a:endParaRPr sz="3400">
              <a:solidFill>
                <a:schemeClr val="dk2"/>
              </a:solidFill>
              <a:latin typeface="Montserrat"/>
              <a:ea typeface="Montserrat"/>
              <a:cs typeface="Montserrat"/>
              <a:sym typeface="Montserrat"/>
            </a:endParaRPr>
          </a:p>
          <a:p>
            <a:pPr indent="0" lvl="0" marL="0" rtl="0" algn="l">
              <a:lnSpc>
                <a:spcPct val="150000"/>
              </a:lnSpc>
              <a:spcBef>
                <a:spcPts val="1000"/>
              </a:spcBef>
              <a:spcAft>
                <a:spcPts val="0"/>
              </a:spcAft>
              <a:buNone/>
            </a:pPr>
            <a:r>
              <a:rPr b="1" lang="en-GB" sz="3400">
                <a:solidFill>
                  <a:schemeClr val="dk2"/>
                </a:solidFill>
                <a:latin typeface="Montserrat"/>
                <a:ea typeface="Montserrat"/>
                <a:cs typeface="Montserrat"/>
                <a:sym typeface="Montserrat"/>
              </a:rPr>
              <a:t>Jacobites - </a:t>
            </a:r>
            <a:r>
              <a:rPr lang="en-GB" sz="3400">
                <a:solidFill>
                  <a:schemeClr val="dk2"/>
                </a:solidFill>
                <a:latin typeface="Montserrat"/>
                <a:ea typeface="Montserrat"/>
                <a:cs typeface="Montserrat"/>
                <a:sym typeface="Montserrat"/>
              </a:rPr>
              <a:t>people who still supported James II after 1688.</a:t>
            </a:r>
            <a:endParaRPr sz="3400">
              <a:solidFill>
                <a:schemeClr val="dk2"/>
              </a:solidFill>
              <a:latin typeface="Montserrat"/>
              <a:ea typeface="Montserrat"/>
              <a:cs typeface="Montserrat"/>
              <a:sym typeface="Montserrat"/>
            </a:endParaRPr>
          </a:p>
          <a:p>
            <a:pPr indent="0" lvl="0" marL="0" rtl="0" algn="l">
              <a:lnSpc>
                <a:spcPct val="150000"/>
              </a:lnSpc>
              <a:spcBef>
                <a:spcPts val="1000"/>
              </a:spcBef>
              <a:spcAft>
                <a:spcPts val="0"/>
              </a:spcAft>
              <a:buNone/>
            </a:pPr>
            <a:r>
              <a:rPr b="1" lang="en-GB" sz="3400">
                <a:solidFill>
                  <a:schemeClr val="dk2"/>
                </a:solidFill>
                <a:latin typeface="Montserrat"/>
                <a:ea typeface="Montserrat"/>
                <a:cs typeface="Montserrat"/>
                <a:sym typeface="Montserrat"/>
              </a:rPr>
              <a:t>Siege - </a:t>
            </a:r>
            <a:r>
              <a:rPr lang="en-GB" sz="3400">
                <a:solidFill>
                  <a:schemeClr val="dk2"/>
                </a:solidFill>
                <a:latin typeface="Montserrat"/>
                <a:ea typeface="Montserrat"/>
                <a:cs typeface="Montserrat"/>
                <a:sym typeface="Montserrat"/>
              </a:rPr>
              <a:t>when an army tries to take over a town or city by cutting off its supplies. </a:t>
            </a:r>
            <a:endParaRPr sz="3400">
              <a:solidFill>
                <a:schemeClr val="dk2"/>
              </a:solidFill>
              <a:latin typeface="Montserrat"/>
              <a:ea typeface="Montserrat"/>
              <a:cs typeface="Montserrat"/>
              <a:sym typeface="Montserrat"/>
            </a:endParaRPr>
          </a:p>
          <a:p>
            <a:pPr indent="0" lvl="0" marL="0" rtl="0" algn="l">
              <a:lnSpc>
                <a:spcPct val="150000"/>
              </a:lnSpc>
              <a:spcBef>
                <a:spcPts val="1000"/>
              </a:spcBef>
              <a:spcAft>
                <a:spcPts val="0"/>
              </a:spcAft>
              <a:buNone/>
            </a:pPr>
            <a:r>
              <a:rPr b="1" lang="en-GB" sz="3400">
                <a:solidFill>
                  <a:schemeClr val="dk2"/>
                </a:solidFill>
                <a:latin typeface="Montserrat"/>
                <a:ea typeface="Montserrat"/>
                <a:cs typeface="Montserrat"/>
                <a:sym typeface="Montserrat"/>
              </a:rPr>
              <a:t>Treaty -</a:t>
            </a:r>
            <a:r>
              <a:rPr lang="en-GB" sz="3400">
                <a:solidFill>
                  <a:schemeClr val="dk2"/>
                </a:solidFill>
                <a:latin typeface="Montserrat"/>
                <a:ea typeface="Montserrat"/>
                <a:cs typeface="Montserrat"/>
                <a:sym typeface="Montserrat"/>
              </a:rPr>
              <a:t> a formal agreement between two or more groups of people.</a:t>
            </a:r>
            <a:endParaRPr sz="3400">
              <a:solidFill>
                <a:schemeClr val="dk2"/>
              </a:solidFill>
              <a:latin typeface="Montserrat"/>
              <a:ea typeface="Montserrat"/>
              <a:cs typeface="Montserrat"/>
              <a:sym typeface="Montserrat"/>
            </a:endParaRPr>
          </a:p>
          <a:p>
            <a:pPr indent="0" lvl="0" marL="0" rtl="0" algn="l">
              <a:lnSpc>
                <a:spcPct val="150000"/>
              </a:lnSpc>
              <a:spcBef>
                <a:spcPts val="1000"/>
              </a:spcBef>
              <a:spcAft>
                <a:spcPts val="0"/>
              </a:spcAft>
              <a:buNone/>
            </a:pPr>
            <a:r>
              <a:rPr b="1" lang="en-GB" sz="3400">
                <a:solidFill>
                  <a:schemeClr val="dk2"/>
                </a:solidFill>
                <a:latin typeface="Montserrat"/>
                <a:ea typeface="Montserrat"/>
                <a:cs typeface="Montserrat"/>
                <a:sym typeface="Montserrat"/>
              </a:rPr>
              <a:t>Clans - </a:t>
            </a:r>
            <a:r>
              <a:rPr lang="en-GB" sz="3400">
                <a:solidFill>
                  <a:schemeClr val="dk2"/>
                </a:solidFill>
                <a:latin typeface="Montserrat"/>
                <a:ea typeface="Montserrat"/>
                <a:cs typeface="Montserrat"/>
                <a:sym typeface="Montserrat"/>
              </a:rPr>
              <a:t>groups of people, run by chieftains, who controlled parts of Scotland.</a:t>
            </a:r>
            <a:endParaRPr sz="3400">
              <a:solidFill>
                <a:schemeClr val="dk2"/>
              </a:solidFill>
              <a:latin typeface="Montserrat"/>
              <a:ea typeface="Montserrat"/>
              <a:cs typeface="Montserrat"/>
              <a:sym typeface="Montserrat"/>
            </a:endParaRPr>
          </a:p>
          <a:p>
            <a:pPr indent="0" lvl="0" marL="0" rtl="0" algn="l">
              <a:lnSpc>
                <a:spcPct val="150000"/>
              </a:lnSpc>
              <a:spcBef>
                <a:spcPts val="1000"/>
              </a:spcBef>
              <a:spcAft>
                <a:spcPts val="0"/>
              </a:spcAft>
              <a:buNone/>
            </a:pPr>
            <a:r>
              <a:rPr b="1" lang="en-GB" sz="3400">
                <a:solidFill>
                  <a:schemeClr val="dk2"/>
                </a:solidFill>
                <a:latin typeface="Montserrat"/>
                <a:ea typeface="Montserrat"/>
                <a:cs typeface="Montserrat"/>
                <a:sym typeface="Montserrat"/>
              </a:rPr>
              <a:t>Swear an Oath -</a:t>
            </a:r>
            <a:r>
              <a:rPr lang="en-GB" sz="3400">
                <a:solidFill>
                  <a:schemeClr val="dk2"/>
                </a:solidFill>
                <a:latin typeface="Montserrat"/>
                <a:ea typeface="Montserrat"/>
                <a:cs typeface="Montserrat"/>
                <a:sym typeface="Montserrat"/>
              </a:rPr>
              <a:t> make a promise to do, say or think something. </a:t>
            </a:r>
            <a:endParaRPr sz="3400">
              <a:solidFill>
                <a:schemeClr val="dk2"/>
              </a:solidFill>
              <a:latin typeface="Montserrat"/>
              <a:ea typeface="Montserrat"/>
              <a:cs typeface="Montserrat"/>
              <a:sym typeface="Montserrat"/>
            </a:endParaRPr>
          </a:p>
          <a:p>
            <a:pPr indent="0" lvl="0" marL="0" rtl="0" algn="l">
              <a:lnSpc>
                <a:spcPct val="150000"/>
              </a:lnSpc>
              <a:spcBef>
                <a:spcPts val="1000"/>
              </a:spcBef>
              <a:spcAft>
                <a:spcPts val="0"/>
              </a:spcAft>
              <a:buNone/>
            </a:pPr>
            <a:r>
              <a:rPr b="1" lang="en-GB" sz="3400">
                <a:solidFill>
                  <a:schemeClr val="dk2"/>
                </a:solidFill>
                <a:latin typeface="Montserrat"/>
                <a:ea typeface="Montserrat"/>
                <a:cs typeface="Montserrat"/>
                <a:sym typeface="Montserrat"/>
              </a:rPr>
              <a:t>Revolutionary - </a:t>
            </a:r>
            <a:r>
              <a:rPr lang="en-GB" sz="3400">
                <a:solidFill>
                  <a:schemeClr val="dk2"/>
                </a:solidFill>
                <a:latin typeface="Montserrat"/>
                <a:ea typeface="Montserrat"/>
                <a:cs typeface="Montserrat"/>
                <a:sym typeface="Montserrat"/>
              </a:rPr>
              <a:t>involving or causing rapid and dramatic changes.</a:t>
            </a:r>
            <a:endParaRPr sz="3400">
              <a:solidFill>
                <a:schemeClr val="dk2"/>
              </a:solidFill>
              <a:latin typeface="Montserrat"/>
              <a:ea typeface="Montserrat"/>
              <a:cs typeface="Montserrat"/>
              <a:sym typeface="Montserrat"/>
            </a:endParaRPr>
          </a:p>
          <a:p>
            <a:pPr indent="0" lvl="0" marL="0" rtl="0" algn="l">
              <a:lnSpc>
                <a:spcPct val="150000"/>
              </a:lnSpc>
              <a:spcBef>
                <a:spcPts val="1000"/>
              </a:spcBef>
              <a:spcAft>
                <a:spcPts val="0"/>
              </a:spcAft>
              <a:buNone/>
            </a:pPr>
            <a:r>
              <a:t/>
            </a:r>
            <a:endParaRPr sz="3400">
              <a:solidFill>
                <a:schemeClr val="dk2"/>
              </a:solidFill>
              <a:latin typeface="Montserrat"/>
              <a:ea typeface="Montserrat"/>
              <a:cs typeface="Montserrat"/>
              <a:sym typeface="Montserrat"/>
            </a:endParaRPr>
          </a:p>
          <a:p>
            <a:pPr indent="0" lvl="0" marL="0" rtl="0" algn="l">
              <a:lnSpc>
                <a:spcPct val="150000"/>
              </a:lnSpc>
              <a:spcBef>
                <a:spcPts val="1000"/>
              </a:spcBef>
              <a:spcAft>
                <a:spcPts val="0"/>
              </a:spcAft>
              <a:buNone/>
            </a:pPr>
            <a:r>
              <a:t/>
            </a:r>
            <a:endParaRPr sz="3400">
              <a:solidFill>
                <a:schemeClr val="dk2"/>
              </a:solidFill>
              <a:latin typeface="Montserrat"/>
              <a:ea typeface="Montserrat"/>
              <a:cs typeface="Montserrat"/>
              <a:sym typeface="Montserrat"/>
            </a:endParaRPr>
          </a:p>
          <a:p>
            <a:pPr indent="0" lvl="0" marL="0" rtl="0" algn="l">
              <a:lnSpc>
                <a:spcPct val="150000"/>
              </a:lnSpc>
              <a:spcBef>
                <a:spcPts val="1000"/>
              </a:spcBef>
              <a:spcAft>
                <a:spcPts val="0"/>
              </a:spcAft>
              <a:buNone/>
            </a:pPr>
            <a:r>
              <a:t/>
            </a:r>
            <a:endParaRPr sz="3400">
              <a:solidFill>
                <a:schemeClr val="dk2"/>
              </a:solidFill>
              <a:latin typeface="Montserrat"/>
              <a:ea typeface="Montserrat"/>
              <a:cs typeface="Montserrat"/>
              <a:sym typeface="Montserrat"/>
            </a:endParaRPr>
          </a:p>
          <a:p>
            <a:pPr indent="0" lvl="0" marL="0" rtl="0" algn="l">
              <a:lnSpc>
                <a:spcPct val="150000"/>
              </a:lnSpc>
              <a:spcBef>
                <a:spcPts val="1000"/>
              </a:spcBef>
              <a:spcAft>
                <a:spcPts val="0"/>
              </a:spcAft>
              <a:buNone/>
            </a:pPr>
            <a:r>
              <a:t/>
            </a:r>
            <a:endParaRPr sz="3400">
              <a:latin typeface="Montserrat"/>
              <a:ea typeface="Montserrat"/>
              <a:cs typeface="Montserrat"/>
              <a:sym typeface="Montserrat"/>
            </a:endParaRPr>
          </a:p>
          <a:p>
            <a:pPr indent="0" lvl="0" marL="0" rtl="0" algn="l">
              <a:lnSpc>
                <a:spcPct val="150000"/>
              </a:lnSpc>
              <a:spcBef>
                <a:spcPts val="1000"/>
              </a:spcBef>
              <a:spcAft>
                <a:spcPts val="0"/>
              </a:spcAft>
              <a:buNone/>
            </a:pPr>
            <a:r>
              <a:t/>
            </a:r>
            <a:endParaRPr sz="3400">
              <a:latin typeface="Montserrat"/>
              <a:ea typeface="Montserrat"/>
              <a:cs typeface="Montserrat"/>
              <a:sym typeface="Montserrat"/>
            </a:endParaRPr>
          </a:p>
          <a:p>
            <a:pPr indent="0" lvl="0" marL="0" rtl="0" algn="l">
              <a:lnSpc>
                <a:spcPct val="150000"/>
              </a:lnSpc>
              <a:spcBef>
                <a:spcPts val="1000"/>
              </a:spcBef>
              <a:spcAft>
                <a:spcPts val="0"/>
              </a:spcAft>
              <a:buNone/>
            </a:pPr>
            <a:r>
              <a:t/>
            </a:r>
            <a:endParaRPr sz="3400">
              <a:latin typeface="Montserrat"/>
              <a:ea typeface="Montserrat"/>
              <a:cs typeface="Montserrat"/>
              <a:sym typeface="Montserrat"/>
            </a:endParaRPr>
          </a:p>
          <a:p>
            <a:pPr indent="0" lvl="0" marL="0" rtl="0" algn="l">
              <a:lnSpc>
                <a:spcPct val="150000"/>
              </a:lnSpc>
              <a:spcBef>
                <a:spcPts val="1000"/>
              </a:spcBef>
              <a:spcAft>
                <a:spcPts val="0"/>
              </a:spcAft>
              <a:buNone/>
            </a:pPr>
            <a:r>
              <a:t/>
            </a:r>
            <a:endParaRPr sz="3400">
              <a:latin typeface="Montserrat"/>
              <a:ea typeface="Montserrat"/>
              <a:cs typeface="Montserrat"/>
              <a:sym typeface="Montserrat"/>
            </a:endParaRPr>
          </a:p>
          <a:p>
            <a:pPr indent="0" lvl="0" marL="0" rtl="0" algn="l">
              <a:lnSpc>
                <a:spcPct val="150000"/>
              </a:lnSpc>
              <a:spcBef>
                <a:spcPts val="0"/>
              </a:spcBef>
              <a:spcAft>
                <a:spcPts val="0"/>
              </a:spcAft>
              <a:buNone/>
            </a:pPr>
            <a:r>
              <a:t/>
            </a:r>
            <a:endParaRPr b="1" sz="3600">
              <a:latin typeface="Montserrat"/>
              <a:ea typeface="Montserrat"/>
              <a:cs typeface="Montserrat"/>
              <a:sym typeface="Montserrat"/>
            </a:endParaRPr>
          </a:p>
          <a:p>
            <a:pPr indent="0" lvl="0" marL="0" rtl="0" algn="l">
              <a:lnSpc>
                <a:spcPct val="150000"/>
              </a:lnSpc>
              <a:spcBef>
                <a:spcPts val="0"/>
              </a:spcBef>
              <a:spcAft>
                <a:spcPts val="0"/>
              </a:spcAft>
              <a:buNone/>
            </a:pPr>
            <a:r>
              <a:t/>
            </a:r>
            <a:endParaRPr b="1" sz="3600">
              <a:latin typeface="Montserrat"/>
              <a:ea typeface="Montserrat"/>
              <a:cs typeface="Montserrat"/>
              <a:sym typeface="Montserrat"/>
            </a:endParaRPr>
          </a:p>
          <a:p>
            <a:pPr indent="0" lvl="0" marL="0" rtl="0" algn="l">
              <a:lnSpc>
                <a:spcPct val="150000"/>
              </a:lnSpc>
              <a:spcBef>
                <a:spcPts val="0"/>
              </a:spcBef>
              <a:spcAft>
                <a:spcPts val="0"/>
              </a:spcAft>
              <a:buNone/>
            </a:pPr>
            <a:r>
              <a:rPr lang="en-GB" sz="3600">
                <a:latin typeface="Montserrat"/>
                <a:ea typeface="Montserrat"/>
                <a:cs typeface="Montserrat"/>
                <a:sym typeface="Montserrat"/>
              </a:rPr>
              <a:t> </a:t>
            </a:r>
            <a:endParaRPr sz="3600">
              <a:latin typeface="Montserrat"/>
              <a:ea typeface="Montserrat"/>
              <a:cs typeface="Montserrat"/>
              <a:sym typeface="Montserrat"/>
            </a:endParaRPr>
          </a:p>
          <a:p>
            <a:pPr indent="0" lvl="0" marL="0" rtl="0" algn="l">
              <a:lnSpc>
                <a:spcPct val="150000"/>
              </a:lnSpc>
              <a:spcBef>
                <a:spcPts val="0"/>
              </a:spcBef>
              <a:spcAft>
                <a:spcPts val="0"/>
              </a:spcAft>
              <a:buNone/>
            </a:pPr>
            <a:r>
              <a:t/>
            </a:r>
            <a:endParaRPr sz="3600">
              <a:latin typeface="Montserrat"/>
              <a:ea typeface="Montserrat"/>
              <a:cs typeface="Montserrat"/>
              <a:sym typeface="Montserrat"/>
            </a:endParaRPr>
          </a:p>
          <a:p>
            <a:pPr indent="0" lvl="0" marL="0" rtl="0" algn="l">
              <a:lnSpc>
                <a:spcPct val="150000"/>
              </a:lnSpc>
              <a:spcBef>
                <a:spcPts val="0"/>
              </a:spcBef>
              <a:spcAft>
                <a:spcPts val="0"/>
              </a:spcAft>
              <a:buNone/>
            </a:pPr>
            <a:r>
              <a:t/>
            </a:r>
            <a:endParaRPr b="1" sz="3600">
              <a:latin typeface="Montserrat"/>
              <a:ea typeface="Montserrat"/>
              <a:cs typeface="Montserrat"/>
              <a:sym typeface="Montserrat"/>
            </a:endParaRPr>
          </a:p>
          <a:p>
            <a:pPr indent="0" lvl="0" marL="0" rtl="0" algn="l">
              <a:lnSpc>
                <a:spcPct val="150000"/>
              </a:lnSpc>
              <a:spcBef>
                <a:spcPts val="0"/>
              </a:spcBef>
              <a:spcAft>
                <a:spcPts val="0"/>
              </a:spcAft>
              <a:buNone/>
            </a:pPr>
            <a:r>
              <a:t/>
            </a:r>
            <a:endParaRPr b="1" sz="3600">
              <a:latin typeface="Montserrat"/>
              <a:ea typeface="Montserrat"/>
              <a:cs typeface="Montserrat"/>
              <a:sym typeface="Montserrat"/>
            </a:endParaRPr>
          </a:p>
          <a:p>
            <a:pPr indent="0" lvl="0" marL="0" rtl="0" algn="l">
              <a:lnSpc>
                <a:spcPct val="150000"/>
              </a:lnSpc>
              <a:spcBef>
                <a:spcPts val="0"/>
              </a:spcBef>
              <a:spcAft>
                <a:spcPts val="0"/>
              </a:spcAft>
              <a:buNone/>
            </a:pPr>
            <a:r>
              <a:t/>
            </a:r>
            <a:endParaRPr b="1" sz="3600">
              <a:latin typeface="Montserrat"/>
              <a:ea typeface="Montserrat"/>
              <a:cs typeface="Montserrat"/>
              <a:sym typeface="Montserrat"/>
            </a:endParaRPr>
          </a:p>
        </p:txBody>
      </p:sp>
      <p:sp>
        <p:nvSpPr>
          <p:cNvPr id="122" name="Google Shape;122;p19"/>
          <p:cNvSpPr txBox="1"/>
          <p:nvPr>
            <p:ph idx="12" type="sldNum"/>
          </p:nvPr>
        </p:nvSpPr>
        <p:spPr>
          <a:xfrm>
            <a:off x="1835882" y="19173300"/>
            <a:ext cx="2880000" cy="72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123" name="Google Shape;123;p19"/>
          <p:cNvSpPr txBox="1"/>
          <p:nvPr/>
        </p:nvSpPr>
        <p:spPr>
          <a:xfrm>
            <a:off x="513950" y="285050"/>
            <a:ext cx="10803600" cy="1045200"/>
          </a:xfrm>
          <a:prstGeom prst="rect">
            <a:avLst/>
          </a:prstGeom>
          <a:noFill/>
          <a:ln>
            <a:noFill/>
          </a:ln>
        </p:spPr>
        <p:txBody>
          <a:bodyPr anchorCtr="0" anchor="t" bIns="182850" lIns="182850" spcFirstLastPara="1" rIns="182850" wrap="square" tIns="182850">
            <a:noAutofit/>
          </a:bodyPr>
          <a:lstStyle/>
          <a:p>
            <a:pPr indent="0" lvl="0" marL="0" rtl="0" algn="l">
              <a:lnSpc>
                <a:spcPct val="130000"/>
              </a:lnSpc>
              <a:spcBef>
                <a:spcPts val="0"/>
              </a:spcBef>
              <a:spcAft>
                <a:spcPts val="2000"/>
              </a:spcAft>
              <a:buNone/>
            </a:pPr>
            <a:r>
              <a:rPr b="1" lang="en-GB" sz="5600">
                <a:solidFill>
                  <a:schemeClr val="dk2"/>
                </a:solidFill>
                <a:latin typeface="Montserrat"/>
                <a:ea typeface="Montserrat"/>
                <a:cs typeface="Montserrat"/>
                <a:sym typeface="Montserrat"/>
              </a:rPr>
              <a:t>Glossary </a:t>
            </a:r>
            <a:endParaRPr b="1" sz="5600">
              <a:solidFill>
                <a:schemeClr val="dk2"/>
              </a:solidFill>
              <a:latin typeface="Montserrat"/>
              <a:ea typeface="Montserrat"/>
              <a:cs typeface="Montserrat"/>
              <a:sym typeface="Montserrat"/>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7" name="Shape 127"/>
        <p:cNvGrpSpPr/>
        <p:nvPr/>
      </p:nvGrpSpPr>
      <p:grpSpPr>
        <a:xfrm>
          <a:off x="0" y="0"/>
          <a:ext cx="0" cy="0"/>
          <a:chOff x="0" y="0"/>
          <a:chExt cx="0" cy="0"/>
        </a:xfrm>
      </p:grpSpPr>
      <p:sp>
        <p:nvSpPr>
          <p:cNvPr id="128" name="Google Shape;128;p20"/>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129" name="Google Shape;129;p20"/>
          <p:cNvSpPr txBox="1"/>
          <p:nvPr>
            <p:ph type="title"/>
          </p:nvPr>
        </p:nvSpPr>
        <p:spPr>
          <a:xfrm>
            <a:off x="917950" y="280450"/>
            <a:ext cx="164520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sz="5600">
                <a:solidFill>
                  <a:schemeClr val="dk2"/>
                </a:solidFill>
              </a:rPr>
              <a:t>Comprehension Questions</a:t>
            </a:r>
            <a:endParaRPr sz="5600">
              <a:solidFill>
                <a:schemeClr val="dk2"/>
              </a:solidFill>
            </a:endParaRPr>
          </a:p>
        </p:txBody>
      </p:sp>
      <p:sp>
        <p:nvSpPr>
          <p:cNvPr id="130" name="Google Shape;130;p20"/>
          <p:cNvSpPr txBox="1"/>
          <p:nvPr>
            <p:ph idx="1" type="body"/>
          </p:nvPr>
        </p:nvSpPr>
        <p:spPr>
          <a:xfrm>
            <a:off x="917950" y="1809500"/>
            <a:ext cx="16452000" cy="7925400"/>
          </a:xfrm>
          <a:prstGeom prst="rect">
            <a:avLst/>
          </a:prstGeom>
        </p:spPr>
        <p:txBody>
          <a:bodyPr anchorCtr="0" anchor="t" bIns="0" lIns="0" spcFirstLastPara="1" rIns="0" wrap="square" tIns="0">
            <a:noAutofit/>
          </a:bodyPr>
          <a:lstStyle/>
          <a:p>
            <a:pPr indent="0" lvl="0" marL="0" rtl="0" algn="l">
              <a:lnSpc>
                <a:spcPct val="100000"/>
              </a:lnSpc>
              <a:spcBef>
                <a:spcPts val="0"/>
              </a:spcBef>
              <a:spcAft>
                <a:spcPts val="0"/>
              </a:spcAft>
              <a:buNone/>
            </a:pPr>
            <a:r>
              <a:t/>
            </a:r>
            <a:endParaRPr sz="3600"/>
          </a:p>
          <a:p>
            <a:pPr indent="-457200" lvl="0" marL="457200" rtl="0" algn="l">
              <a:lnSpc>
                <a:spcPct val="100000"/>
              </a:lnSpc>
              <a:spcBef>
                <a:spcPts val="0"/>
              </a:spcBef>
              <a:spcAft>
                <a:spcPts val="0"/>
              </a:spcAft>
              <a:buSzPts val="3600"/>
              <a:buAutoNum type="arabicPeriod"/>
            </a:pPr>
            <a:r>
              <a:rPr lang="en-GB" sz="3800"/>
              <a:t>Who were the Jacobites?</a:t>
            </a:r>
            <a:endParaRPr sz="3800"/>
          </a:p>
          <a:p>
            <a:pPr indent="0" lvl="0" marL="457200" rtl="0" algn="l">
              <a:lnSpc>
                <a:spcPct val="100000"/>
              </a:lnSpc>
              <a:spcBef>
                <a:spcPts val="0"/>
              </a:spcBef>
              <a:spcAft>
                <a:spcPts val="0"/>
              </a:spcAft>
              <a:buNone/>
            </a:pPr>
            <a:r>
              <a:t/>
            </a:r>
            <a:endParaRPr sz="3800"/>
          </a:p>
          <a:p>
            <a:pPr indent="-457200" lvl="0" marL="457200" rtl="0" algn="l">
              <a:lnSpc>
                <a:spcPct val="100000"/>
              </a:lnSpc>
              <a:spcBef>
                <a:spcPts val="0"/>
              </a:spcBef>
              <a:spcAft>
                <a:spcPts val="0"/>
              </a:spcAft>
              <a:buSzPts val="3600"/>
              <a:buAutoNum type="arabicPeriod"/>
            </a:pPr>
            <a:r>
              <a:rPr lang="en-GB" sz="3800"/>
              <a:t>What event started the Williamite-Jacobite war in Ireland?</a:t>
            </a:r>
            <a:endParaRPr sz="3800"/>
          </a:p>
          <a:p>
            <a:pPr indent="0" lvl="0" marL="457200" rtl="0" algn="l">
              <a:lnSpc>
                <a:spcPct val="100000"/>
              </a:lnSpc>
              <a:spcBef>
                <a:spcPts val="0"/>
              </a:spcBef>
              <a:spcAft>
                <a:spcPts val="0"/>
              </a:spcAft>
              <a:buNone/>
            </a:pPr>
            <a:r>
              <a:t/>
            </a:r>
            <a:endParaRPr sz="3800"/>
          </a:p>
          <a:p>
            <a:pPr indent="-469900" lvl="0" marL="457200" rtl="0" algn="l">
              <a:lnSpc>
                <a:spcPct val="100000"/>
              </a:lnSpc>
              <a:spcBef>
                <a:spcPts val="0"/>
              </a:spcBef>
              <a:spcAft>
                <a:spcPts val="0"/>
              </a:spcAft>
              <a:buSzPts val="3800"/>
              <a:buAutoNum type="arabicPeriod"/>
            </a:pPr>
            <a:r>
              <a:rPr lang="en-GB" sz="3800"/>
              <a:t>What did the Treaty of Limerick promise Irish Catholic landowners?</a:t>
            </a:r>
            <a:endParaRPr sz="3800"/>
          </a:p>
          <a:p>
            <a:pPr indent="0" lvl="0" marL="457200" rtl="0" algn="l">
              <a:lnSpc>
                <a:spcPct val="100000"/>
              </a:lnSpc>
              <a:spcBef>
                <a:spcPts val="0"/>
              </a:spcBef>
              <a:spcAft>
                <a:spcPts val="0"/>
              </a:spcAft>
              <a:buNone/>
            </a:pPr>
            <a:r>
              <a:t/>
            </a:r>
            <a:endParaRPr sz="3800"/>
          </a:p>
          <a:p>
            <a:pPr indent="-469900" lvl="0" marL="457200" rtl="0" algn="l">
              <a:lnSpc>
                <a:spcPct val="100000"/>
              </a:lnSpc>
              <a:spcBef>
                <a:spcPts val="0"/>
              </a:spcBef>
              <a:spcAft>
                <a:spcPts val="0"/>
              </a:spcAft>
              <a:buSzPts val="3800"/>
              <a:buAutoNum type="arabicPeriod"/>
            </a:pPr>
            <a:r>
              <a:rPr lang="en-GB" sz="3800"/>
              <a:t>What was the Glencoe Massacre of 1692?</a:t>
            </a:r>
            <a:endParaRPr sz="3800"/>
          </a:p>
          <a:p>
            <a:pPr indent="0" lvl="0" marL="457200" rtl="0" algn="l">
              <a:lnSpc>
                <a:spcPct val="100000"/>
              </a:lnSpc>
              <a:spcBef>
                <a:spcPts val="0"/>
              </a:spcBef>
              <a:spcAft>
                <a:spcPts val="0"/>
              </a:spcAft>
              <a:buNone/>
            </a:pPr>
            <a:r>
              <a:t/>
            </a:r>
            <a:endParaRPr sz="3800"/>
          </a:p>
          <a:p>
            <a:pPr indent="-469900" lvl="0" marL="457200" rtl="0" algn="l">
              <a:lnSpc>
                <a:spcPct val="100000"/>
              </a:lnSpc>
              <a:spcBef>
                <a:spcPts val="0"/>
              </a:spcBef>
              <a:spcAft>
                <a:spcPts val="0"/>
              </a:spcAft>
              <a:buSzPts val="3800"/>
              <a:buAutoNum type="arabicPeriod"/>
            </a:pPr>
            <a:r>
              <a:rPr lang="en-GB" sz="3800"/>
              <a:t>Why do events in Ireland and Scotland suggest that the idea of a peaceful ‘Glorious Revolution’ is wrong?</a:t>
            </a:r>
            <a:endParaRPr sz="3800"/>
          </a:p>
        </p:txBody>
      </p:sp>
      <p:sp>
        <p:nvSpPr>
          <p:cNvPr id="131" name="Google Shape;131;p20"/>
          <p:cNvSpPr txBox="1"/>
          <p:nvPr>
            <p:ph idx="12" type="sldNum"/>
          </p:nvPr>
        </p:nvSpPr>
        <p:spPr>
          <a:xfrm>
            <a:off x="1835882" y="19173300"/>
            <a:ext cx="2880000" cy="72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theme/theme1.xml><?xml version="1.0" encoding="utf-8"?>
<a:theme xmlns:a="http://schemas.openxmlformats.org/drawingml/2006/main" xmlns:r="http://schemas.openxmlformats.org/officeDocument/2006/relationships" name="Oak National Academy v2">
  <a:themeElements>
    <a:clrScheme name="Simple Light">
      <a:dk1>
        <a:srgbClr val="65BE4B"/>
      </a:dk1>
      <a:lt1>
        <a:srgbClr val="FFFFFF"/>
      </a:lt1>
      <a:dk2>
        <a:srgbClr val="434343"/>
      </a:dk2>
      <a:lt2>
        <a:srgbClr val="D2D2D7"/>
      </a:lt2>
      <a:accent1>
        <a:srgbClr val="008237"/>
      </a:accent1>
      <a:accent2>
        <a:srgbClr val="46C7E1"/>
      </a:accent2>
      <a:accent3>
        <a:srgbClr val="00468C"/>
      </a:accent3>
      <a:accent4>
        <a:srgbClr val="786EC8"/>
      </a:accent4>
      <a:accent5>
        <a:srgbClr val="F03C78"/>
      </a:accent5>
      <a:accent6>
        <a:srgbClr val="00968C"/>
      </a:accent6>
      <a:hlink>
        <a:srgbClr val="434343"/>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