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31B10D-E9B7-4FD0-BCEF-3D3CBB2FA353}">
  <a:tblStyle styleId="{8431B10D-E9B7-4FD0-BCEF-3D3CBB2FA3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dfe4ba3fd_0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9dfe4ba3fd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dfe4ba3fd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dfe4ba3fd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dfe4ba3fd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dfe4ba3fd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0a5155d4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0a5155d4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0a5155d4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0a5155d4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0a5155d4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0a5155d4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b850cff9a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b850cff9a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b850cff9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b850cff9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917950" y="2266700"/>
            <a:ext cx="15691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Healthy Lifestyles (Part 3/3)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three tenses together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1948450" y="4768975"/>
            <a:ext cx="14086200" cy="6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This lesson contains references to drug and alcohol use. </a:t>
            </a:r>
            <a:endParaRPr sz="29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For some people this will be a sensitive topic. If that </a:t>
            </a:r>
            <a:endParaRPr sz="29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applies to you, you may want to do the rest of this </a:t>
            </a:r>
            <a:endParaRPr sz="29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lesson with a trusted adult nearby who can support you.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75" y="5185425"/>
            <a:ext cx="1386288" cy="123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>
            <a:off x="17359325" y="8786825"/>
            <a:ext cx="928800" cy="150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917950" y="892800"/>
            <a:ext cx="114693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200">
                <a:solidFill>
                  <a:schemeClr val="dk2"/>
                </a:solidFill>
              </a:rPr>
              <a:t>La fonética 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3826675" y="0"/>
            <a:ext cx="25110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1200150" y="2336000"/>
            <a:ext cx="43479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917950" y="1962250"/>
            <a:ext cx="16291200" cy="579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Durante mi niñe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feli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comía 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anahorias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sa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onadas con sal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y bebía 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umo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de una ta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ul marino 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891" y="241325"/>
            <a:ext cx="1947675" cy="29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825" y="2876550"/>
            <a:ext cx="2511000" cy="212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51763" y="2876550"/>
            <a:ext cx="18573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647" y="3994182"/>
            <a:ext cx="1561725" cy="229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25250" y="5274600"/>
            <a:ext cx="3329384" cy="22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>
            <a:off x="5794000" y="6622250"/>
            <a:ext cx="1717200" cy="16272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p2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{8431B10D-E9B7-4FD0-BCEF-3D3CBB2FA353}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emborracharse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drunk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pulmones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lungs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corazón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vicio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ice, bad habit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perjudicial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damaging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peligroso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dangerous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fracaso escolar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failure at school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engancharse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hooked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darse cuenta de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realise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tener ganas de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want to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594000" y="481550"/>
            <a:ext cx="16452000" cy="10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Combine three tenses together to increase complexity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594000" y="2342775"/>
            <a:ext cx="8181900" cy="197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habitual actions in the past.  </a:t>
            </a:r>
            <a:endParaRPr b="1" sz="2800"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1330625" y="2294600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</a:t>
            </a:r>
            <a:r>
              <a:rPr b="1" lang="en-GB" sz="3500"/>
              <a:t>mperfect  </a:t>
            </a:r>
            <a:endParaRPr b="1" sz="2800"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594000" y="4412700"/>
            <a:ext cx="77700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   for completed actions in the past.</a:t>
            </a:r>
            <a:endParaRPr b="1" sz="2800"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1568775" y="4345575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preterite</a:t>
            </a:r>
            <a:endParaRPr b="1" sz="2800"/>
          </a:p>
        </p:txBody>
      </p:sp>
      <p:cxnSp>
        <p:nvCxnSpPr>
          <p:cNvPr id="186" name="Google Shape;186;p30"/>
          <p:cNvCxnSpPr/>
          <p:nvPr/>
        </p:nvCxnSpPr>
        <p:spPr>
          <a:xfrm>
            <a:off x="9005300" y="262736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0"/>
          <p:cNvCxnSpPr/>
          <p:nvPr/>
        </p:nvCxnSpPr>
        <p:spPr>
          <a:xfrm>
            <a:off x="9005300" y="611471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8" name="Google Shape;188;p30"/>
          <p:cNvSpPr txBox="1"/>
          <p:nvPr/>
        </p:nvSpPr>
        <p:spPr>
          <a:xfrm>
            <a:off x="9649125" y="2509250"/>
            <a:ext cx="72369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yo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bebía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mucho alcohol,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pero un día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vomité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 ahora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bebo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tanto.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388050" y="6396550"/>
            <a:ext cx="8181900" cy="29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what you do now.</a:t>
            </a:r>
            <a:endParaRPr b="1" sz="2800"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1589525" y="6312225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present</a:t>
            </a:r>
            <a:endParaRPr b="1" sz="2800"/>
          </a:p>
        </p:txBody>
      </p:sp>
      <p:sp>
        <p:nvSpPr>
          <p:cNvPr id="191" name="Google Shape;191;p30"/>
          <p:cNvSpPr txBox="1"/>
          <p:nvPr/>
        </p:nvSpPr>
        <p:spPr>
          <a:xfrm>
            <a:off x="9646600" y="4803825"/>
            <a:ext cx="70116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used to drink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lot of alcohol,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one day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vomited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now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don’t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drink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 much.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594000" y="481550"/>
            <a:ext cx="16452000" cy="10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Combine three tenses together to increase complexity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594000" y="2342775"/>
            <a:ext cx="8181900" cy="197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habitual actions in the past.  </a:t>
            </a:r>
            <a:endParaRPr b="1" sz="2800"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1330625" y="2294600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imperfect  </a:t>
            </a:r>
            <a:endParaRPr b="1" sz="2800"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594000" y="4412700"/>
            <a:ext cx="77700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   for completed actions in the past.</a:t>
            </a:r>
            <a:endParaRPr b="1" sz="2800"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1568775" y="4345575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preterite</a:t>
            </a:r>
            <a:endParaRPr b="1" sz="2800"/>
          </a:p>
        </p:txBody>
      </p:sp>
      <p:cxnSp>
        <p:nvCxnSpPr>
          <p:cNvPr id="202" name="Google Shape;202;p31"/>
          <p:cNvCxnSpPr/>
          <p:nvPr/>
        </p:nvCxnSpPr>
        <p:spPr>
          <a:xfrm>
            <a:off x="9005300" y="262736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31"/>
          <p:cNvCxnSpPr/>
          <p:nvPr/>
        </p:nvCxnSpPr>
        <p:spPr>
          <a:xfrm>
            <a:off x="9005300" y="611471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4" name="Google Shape;204;p31"/>
          <p:cNvSpPr txBox="1"/>
          <p:nvPr/>
        </p:nvSpPr>
        <p:spPr>
          <a:xfrm>
            <a:off x="9533950" y="1651100"/>
            <a:ext cx="79830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día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cuando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hablaba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 mi amigo me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dijo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 ya no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tenía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ganas de fumar. Lo bueno es que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ahora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él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fuma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nunca.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88050" y="6396550"/>
            <a:ext cx="8181900" cy="29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what you do now.</a:t>
            </a:r>
            <a:endParaRPr b="1" sz="2800"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1513325" y="6312225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present</a:t>
            </a:r>
            <a:endParaRPr b="1" sz="2800"/>
          </a:p>
        </p:txBody>
      </p:sp>
      <p:sp>
        <p:nvSpPr>
          <p:cNvPr id="207" name="Google Shape;207;p31"/>
          <p:cNvSpPr txBox="1"/>
          <p:nvPr/>
        </p:nvSpPr>
        <p:spPr>
          <a:xfrm>
            <a:off x="9646600" y="4803825"/>
            <a:ext cx="70116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day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when I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 talking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my friend, he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told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 that he didn’t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want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smoke any more. The good thing is that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never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smokes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p32"/>
          <p:cNvSpPr txBox="1"/>
          <p:nvPr>
            <p:ph type="title"/>
          </p:nvPr>
        </p:nvSpPr>
        <p:spPr>
          <a:xfrm>
            <a:off x="594000" y="481550"/>
            <a:ext cx="16452000" cy="10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Combine three tenses together to increase complexity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594000" y="2342775"/>
            <a:ext cx="8181900" cy="197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habitual actions in the past.  </a:t>
            </a:r>
            <a:endParaRPr b="1" sz="2800"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1330625" y="2294600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imperfect  </a:t>
            </a:r>
            <a:endParaRPr b="1" sz="2800"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594000" y="4412700"/>
            <a:ext cx="77700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_______________ for what has happened.</a:t>
            </a:r>
            <a:endParaRPr b="1" sz="2800"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1741925" y="4341513"/>
            <a:ext cx="3477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</a:t>
            </a:r>
            <a:r>
              <a:rPr b="1" lang="en-GB" sz="3500"/>
              <a:t>erfect tense</a:t>
            </a:r>
            <a:endParaRPr b="1" sz="2800"/>
          </a:p>
        </p:txBody>
      </p:sp>
      <p:cxnSp>
        <p:nvCxnSpPr>
          <p:cNvPr id="218" name="Google Shape;218;p32"/>
          <p:cNvCxnSpPr/>
          <p:nvPr/>
        </p:nvCxnSpPr>
        <p:spPr>
          <a:xfrm>
            <a:off x="9005300" y="262736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2"/>
          <p:cNvCxnSpPr/>
          <p:nvPr/>
        </p:nvCxnSpPr>
        <p:spPr>
          <a:xfrm>
            <a:off x="9005300" y="611471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0" name="Google Shape;220;p32"/>
          <p:cNvSpPr txBox="1"/>
          <p:nvPr/>
        </p:nvSpPr>
        <p:spPr>
          <a:xfrm>
            <a:off x="9468000" y="2230875"/>
            <a:ext cx="77700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comía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muchos dulces,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 embargo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he dado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cuenta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 que es muy malsano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 por eso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comeré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más fruta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el futuro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88050" y="6396550"/>
            <a:ext cx="8181900" cy="29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what you will do.</a:t>
            </a:r>
            <a:endParaRPr b="1" sz="2800"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1818125" y="6388450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future</a:t>
            </a:r>
            <a:endParaRPr b="1" sz="2800"/>
          </a:p>
        </p:txBody>
      </p:sp>
      <p:sp>
        <p:nvSpPr>
          <p:cNvPr id="223" name="Google Shape;223;p32"/>
          <p:cNvSpPr txBox="1"/>
          <p:nvPr/>
        </p:nvSpPr>
        <p:spPr>
          <a:xfrm>
            <a:off x="9646600" y="5264800"/>
            <a:ext cx="70116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used to eat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lot of sweets,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however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realised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that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very unhealthy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therefore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will eat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more fruit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future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9" name="Google Shape;229;p33"/>
          <p:cNvSpPr txBox="1"/>
          <p:nvPr>
            <p:ph type="title"/>
          </p:nvPr>
        </p:nvSpPr>
        <p:spPr>
          <a:xfrm>
            <a:off x="594000" y="481550"/>
            <a:ext cx="16452000" cy="10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Combine three tenses together to increase complexity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594000" y="2342775"/>
            <a:ext cx="8181900" cy="197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completed actions in the past.</a:t>
            </a:r>
            <a:endParaRPr b="1" sz="2800"/>
          </a:p>
        </p:txBody>
      </p:sp>
      <p:sp>
        <p:nvSpPr>
          <p:cNvPr id="231" name="Google Shape;231;p33"/>
          <p:cNvSpPr txBox="1"/>
          <p:nvPr>
            <p:ph idx="1" type="body"/>
          </p:nvPr>
        </p:nvSpPr>
        <p:spPr>
          <a:xfrm>
            <a:off x="1665725" y="4341513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conditional</a:t>
            </a:r>
            <a:r>
              <a:rPr b="1" lang="en-GB" sz="3500"/>
              <a:t>  </a:t>
            </a:r>
            <a:endParaRPr b="1" sz="2800"/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594000" y="4412700"/>
            <a:ext cx="77700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_____________  to say what would happen.</a:t>
            </a:r>
            <a:endParaRPr b="1" sz="2800"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1589525" y="2294600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preterite</a:t>
            </a:r>
            <a:endParaRPr b="1" sz="2800"/>
          </a:p>
        </p:txBody>
      </p:sp>
      <p:cxnSp>
        <p:nvCxnSpPr>
          <p:cNvPr id="234" name="Google Shape;234;p33"/>
          <p:cNvCxnSpPr/>
          <p:nvPr/>
        </p:nvCxnSpPr>
        <p:spPr>
          <a:xfrm>
            <a:off x="9005300" y="262736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3"/>
          <p:cNvCxnSpPr/>
          <p:nvPr/>
        </p:nvCxnSpPr>
        <p:spPr>
          <a:xfrm>
            <a:off x="9005300" y="611471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6" name="Google Shape;236;p33"/>
          <p:cNvSpPr txBox="1"/>
          <p:nvPr/>
        </p:nvSpPr>
        <p:spPr>
          <a:xfrm>
            <a:off x="9646600" y="2230875"/>
            <a:ext cx="72369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Empecé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fumar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hace dos años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gustaría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fumar menos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porque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enganchado.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88050" y="6396550"/>
            <a:ext cx="8181900" cy="29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 for what happens now.</a:t>
            </a:r>
            <a:endParaRPr b="1" sz="2800"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1589525" y="6312225"/>
            <a:ext cx="229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present</a:t>
            </a:r>
            <a:endParaRPr b="1" sz="2800"/>
          </a:p>
        </p:txBody>
      </p:sp>
      <p:sp>
        <p:nvSpPr>
          <p:cNvPr id="239" name="Google Shape;239;p33"/>
          <p:cNvSpPr txBox="1"/>
          <p:nvPr/>
        </p:nvSpPr>
        <p:spPr>
          <a:xfrm>
            <a:off x="9646600" y="5158900"/>
            <a:ext cx="70116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started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smoke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years ago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like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smoke less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because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hooked.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1130025" y="520475"/>
            <a:ext cx="7902000" cy="95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Jigsaw translation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8398" y="183700"/>
            <a:ext cx="1626751" cy="1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810800" y="1815450"/>
            <a:ext cx="7483200" cy="6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Hace un año conocí a una chica que se llama Carolina y yo empecé a emborracharme con ella. Todos los fines de semana íbamos al centro donde bebíamos cerveza y comíamos comida rápida. La verdad es que tenía miedo de engancharme. Un día decidí llevar una vida más sana y por eso dejé de salir con ella. Ahora no suelo emborracharme e intento comer bien. He empezado a hacer footing y en unos meses participaré en una carrera.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8528425" y="2876300"/>
            <a:ext cx="7024800" cy="5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8820000" y="1815450"/>
            <a:ext cx="7483200" cy="6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A year ago I met a girl who is called Carolina and I began to get drunk with her. Every weekend we used to go to the town centre, where we drank beer and ate fast food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 The truth is that I was frightened of getting hooked. On day I decided to have a healthier life and therefore I stopped going out with her. Now I don’t tend to get drunk and I try to eat well. I have started to go jogging and in a few months I will take part in a race.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477300" y="411825"/>
            <a:ext cx="14653200" cy="82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Summary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If you use the phrases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todos los días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refer to the past, the verb should be in the  _________________.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 If you use the phrases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día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hace una semana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verb should be in the ________________.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 To say what you </a:t>
            </a:r>
            <a:r>
              <a:rPr b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done, use the ____________ tense.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seis meses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means _______________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fracaso escolar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means _______________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