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7" r:id="rId5"/>
    <p:sldMasterId id="2147483718" r:id="rId6"/>
    <p:sldMasterId id="2147483719" r:id="rId7"/>
    <p:sldMasterId id="2147483720" r:id="rId8"/>
    <p:sldMasterId id="2147483721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y="5143500" cx="9144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3FD552-B61E-4347-B93A-A66BA6E61139}">
  <a:tblStyle styleId="{6A3FD552-B61E-4347-B93A-A66BA6E611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0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SemiBold-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1.xml"/><Relationship Id="rId33" Type="http://schemas.openxmlformats.org/officeDocument/2006/relationships/font" Target="fonts/Montserrat-italic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Montserrat-bold.fntdata"/><Relationship Id="rId13" Type="http://schemas.openxmlformats.org/officeDocument/2006/relationships/slide" Target="slides/slide3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2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5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4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7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6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da96275b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da96275b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8dc05ff063_0_1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8dc05ff063_0_1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dc05ff063_0_1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8dc05ff063_0_1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8dc05ff063_0_1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8dc05ff063_0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8dc05ff063_0_1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8dc05ff063_0_1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8dc05ff063_0_1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8dc05ff063_0_1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dc05ff063_0_1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dc05ff063_0_1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8dc05ff063_0_2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8dc05ff063_0_2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8da96275bc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8da96275b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da96275b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da96275b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dc05ff063_0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dc05ff063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dc05ff063_0_1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dc05ff063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8dc05ff063_0_1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8dc05ff063_0_1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dc05ff063_0_1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dc05ff063_0_1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dc05ff063_0_1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8dc05ff063_0_1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dc05ff063_0_1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dc05ff063_0_1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0" type="dt"/>
          </p:nvPr>
        </p:nvSpPr>
        <p:spPr>
          <a:xfrm>
            <a:off x="6286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3" name="Google Shape;83;p15"/>
          <p:cNvSpPr txBox="1"/>
          <p:nvPr>
            <p:ph idx="11" type="ftr"/>
          </p:nvPr>
        </p:nvSpPr>
        <p:spPr>
          <a:xfrm>
            <a:off x="3028950" y="4767263"/>
            <a:ext cx="3086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64579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" name="Google Shape;149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0" name="Google Shape;160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0" name="Google Shape;170;p3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71" name="Google Shape;171;p3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5" name="Google Shape;175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3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4" name="Google Shape;194;p3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5" name="Google Shape;195;p3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7" name="Google Shape;197;p3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5" name="Google Shape;205;p3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6" name="Google Shape;206;p3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7" name="Google Shape;207;p3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3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3" name="Google Shape;213;p3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9" name="Google Shape;219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6" name="Google Shape;226;p4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227" name="Google Shape;227;p4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4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6" name="Google Shape;246;p4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7" name="Google Shape;247;p4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48" name="Google Shape;248;p4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2" name="Google Shape;252;p4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3" name="Google Shape;253;p4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4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57" name="Google Shape;257;p4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0" name="Google Shape;260;p5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61" name="Google Shape;261;p5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62" name="Google Shape;262;p5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5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6" name="Google Shape;266;p5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p5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0" name="Google Shape;270;p5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1" name="Google Shape;271;p5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2" name="Google Shape;272;p5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3" name="Google Shape;273;p5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4" name="Google Shape;274;p5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5" name="Google Shape;275;p5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5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9" name="Google Shape;279;p5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280" name="Google Shape;280;p5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1" name="Google Shape;281;p5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2" name="Google Shape;282;p5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3" name="Google Shape;283;p5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284" name="Google Shape;284;p5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285" name="Google Shape;285;p5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" name="Google Shape;288;p5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9" name="Google Shape;289;p5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90" name="Google Shape;290;p5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1" name="Google Shape;291;p5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92" name="Google Shape;292;p5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3" name="Google Shape;293;p5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94" name="Google Shape;294;p5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5" name="Google Shape;295;p5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96" name="Google Shape;296;p5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9" name="Google Shape;299;p5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00" name="Google Shape;300;p5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3" name="Google Shape;303;p5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304" name="Google Shape;304;p5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0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6" name="Google Shape;316;p6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7" name="Google Shape;317;p6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18" name="Google Shape;318;p6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0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1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2" name="Google Shape;322;p6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3" name="Google Shape;323;p6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6" name="Google Shape;326;p62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3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9" name="Google Shape;329;p6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30" name="Google Shape;330;p63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31" name="Google Shape;331;p6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2" name="Google Shape;332;p63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" name="Google Shape;335;p6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" name="Google Shape;338;p6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65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0" name="Google Shape;340;p65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1" name="Google Shape;341;p65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42" name="Google Shape;342;p65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3" name="Google Shape;343;p65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44" name="Google Shape;344;p65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5" name="Google Shape;345;p65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6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9" name="Google Shape;349;p6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0" name="Google Shape;350;p6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51" name="Google Shape;351;p6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2" name="Google Shape;352;p6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53" name="Google Shape;353;p6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4" name="Google Shape;354;p6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5" name="Google Shape;355;p6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8" name="Google Shape;358;p6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9" name="Google Shape;359;p6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0" name="Google Shape;360;p6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1" name="Google Shape;361;p6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2" name="Google Shape;362;p6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3" name="Google Shape;363;p6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4" name="Google Shape;364;p6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5" name="Google Shape;365;p6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6" name="Google Shape;366;p6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9" name="Google Shape;369;p6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0" name="Google Shape;370;p6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73" name="Google Shape;373;p6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374" name="Google Shape;374;p6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0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2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1" name="Google Shape;381;p7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4" name="Google Shape;384;p7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85" name="Google Shape;385;p7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6" name="Google Shape;386;p7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7" name="Google Shape;387;p7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0" name="Google Shape;390;p7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1" name="Google Shape;391;p7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1" name="Google Shape;241;p4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2" name="Google Shape;242;p4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3" name="Google Shape;243;p4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11" name="Google Shape;311;p5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2" name="Google Shape;312;p5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3" name="Google Shape;313;p5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5"/>
          <p:cNvSpPr txBox="1"/>
          <p:nvPr>
            <p:ph idx="4294967295" type="ctrTitle"/>
          </p:nvPr>
        </p:nvSpPr>
        <p:spPr>
          <a:xfrm>
            <a:off x="387100" y="808650"/>
            <a:ext cx="8652900" cy="26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Ask and answer about future intentions </a:t>
            </a:r>
            <a:r>
              <a:rPr lang="en-GB" sz="2400">
                <a:solidFill>
                  <a:srgbClr val="4B3241"/>
                </a:solidFill>
              </a:rPr>
              <a:t>[2/2]</a:t>
            </a:r>
            <a:endParaRPr sz="2400">
              <a:solidFill>
                <a:srgbClr val="4B324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Using inversion with </a:t>
            </a:r>
            <a:r>
              <a:rPr i="1" lang="en-GB" sz="2500">
                <a:solidFill>
                  <a:srgbClr val="4B3241"/>
                </a:solidFill>
              </a:rPr>
              <a:t>aller + </a:t>
            </a:r>
            <a:r>
              <a:rPr lang="en-GB" sz="2500">
                <a:solidFill>
                  <a:srgbClr val="4B3241"/>
                </a:solidFill>
              </a:rPr>
              <a:t>infinitive </a:t>
            </a:r>
            <a:endParaRPr sz="2500">
              <a:solidFill>
                <a:srgbClr val="4B324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Question words</a:t>
            </a:r>
            <a:endParaRPr sz="25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97" name="Google Shape;397;p75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98" name="Google Shape;398;p75"/>
          <p:cNvSpPr txBox="1"/>
          <p:nvPr>
            <p:ph idx="4294967295" type="subTitle"/>
          </p:nvPr>
        </p:nvSpPr>
        <p:spPr>
          <a:xfrm>
            <a:off x="458975" y="4109500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4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about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9" name="Google Shape;519;p84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Invert</a:t>
            </a:r>
            <a:r>
              <a:rPr lang="en-GB" sz="2200"/>
              <a:t> the</a:t>
            </a:r>
            <a:r>
              <a:rPr b="1" lang="en-GB" sz="2200"/>
              <a:t> 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520" name="Google Shape;52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84"/>
          <p:cNvSpPr txBox="1"/>
          <p:nvPr>
            <p:ph idx="1" type="body"/>
          </p:nvPr>
        </p:nvSpPr>
        <p:spPr>
          <a:xfrm>
            <a:off x="2358325" y="2108125"/>
            <a:ext cx="189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Elle</a:t>
            </a:r>
            <a:r>
              <a:rPr lang="en-GB" sz="2500"/>
              <a:t>s vont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522" name="Google Shape;522;p84"/>
          <p:cNvSpPr txBox="1"/>
          <p:nvPr>
            <p:ph idx="1" type="body"/>
          </p:nvPr>
        </p:nvSpPr>
        <p:spPr>
          <a:xfrm>
            <a:off x="2248325" y="2617075"/>
            <a:ext cx="2947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</a:t>
            </a:r>
            <a:r>
              <a:rPr i="1" lang="en-GB" sz="2100"/>
              <a:t>They (f) are going]</a:t>
            </a:r>
            <a:endParaRPr i="1" sz="2100"/>
          </a:p>
        </p:txBody>
      </p:sp>
      <p:sp>
        <p:nvSpPr>
          <p:cNvPr id="523" name="Google Shape;523;p84"/>
          <p:cNvSpPr txBox="1"/>
          <p:nvPr>
            <p:ph idx="1" type="body"/>
          </p:nvPr>
        </p:nvSpPr>
        <p:spPr>
          <a:xfrm>
            <a:off x="6085800" y="2108131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524" name="Google Shape;524;p84"/>
          <p:cNvSpPr txBox="1"/>
          <p:nvPr>
            <p:ph idx="1" type="body"/>
          </p:nvPr>
        </p:nvSpPr>
        <p:spPr>
          <a:xfrm>
            <a:off x="6036300" y="2617075"/>
            <a:ext cx="1386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cxnSp>
        <p:nvCxnSpPr>
          <p:cNvPr id="525" name="Google Shape;525;p84"/>
          <p:cNvCxnSpPr/>
          <p:nvPr/>
        </p:nvCxnSpPr>
        <p:spPr>
          <a:xfrm flipH="1">
            <a:off x="1836900" y="3236350"/>
            <a:ext cx="6350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526" name="Google Shape;526;p84"/>
          <p:cNvSpPr txBox="1"/>
          <p:nvPr>
            <p:ph idx="1" type="body"/>
          </p:nvPr>
        </p:nvSpPr>
        <p:spPr>
          <a:xfrm>
            <a:off x="6172025" y="4068125"/>
            <a:ext cx="1705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sp>
        <p:nvSpPr>
          <p:cNvPr id="527" name="Google Shape;527;p84"/>
          <p:cNvSpPr txBox="1"/>
          <p:nvPr>
            <p:ph idx="1" type="body"/>
          </p:nvPr>
        </p:nvSpPr>
        <p:spPr>
          <a:xfrm>
            <a:off x="2353425" y="3598475"/>
            <a:ext cx="2056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Von</a:t>
            </a:r>
            <a:r>
              <a:rPr b="1" lang="en-GB" sz="2500">
                <a:solidFill>
                  <a:schemeClr val="accent5"/>
                </a:solidFill>
              </a:rPr>
              <a:t>t-e</a:t>
            </a:r>
            <a:r>
              <a:rPr b="1" lang="en-GB" sz="2500"/>
              <a:t>lles</a:t>
            </a:r>
            <a:endParaRPr b="1" sz="2500"/>
          </a:p>
        </p:txBody>
      </p:sp>
      <p:sp>
        <p:nvSpPr>
          <p:cNvPr id="528" name="Google Shape;528;p84"/>
          <p:cNvSpPr txBox="1"/>
          <p:nvPr>
            <p:ph idx="1" type="body"/>
          </p:nvPr>
        </p:nvSpPr>
        <p:spPr>
          <a:xfrm>
            <a:off x="2201026" y="40393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 [Are they  going]</a:t>
            </a:r>
            <a:endParaRPr i="1" sz="2100"/>
          </a:p>
        </p:txBody>
      </p:sp>
      <p:sp>
        <p:nvSpPr>
          <p:cNvPr id="529" name="Google Shape;529;p84"/>
          <p:cNvSpPr txBox="1"/>
          <p:nvPr>
            <p:ph idx="1" type="body"/>
          </p:nvPr>
        </p:nvSpPr>
        <p:spPr>
          <a:xfrm>
            <a:off x="6186538" y="36458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sortir?</a:t>
            </a:r>
            <a:r>
              <a:rPr lang="en-GB" sz="2100"/>
              <a:t> </a:t>
            </a:r>
            <a:endParaRPr sz="2100"/>
          </a:p>
        </p:txBody>
      </p:sp>
      <p:pic>
        <p:nvPicPr>
          <p:cNvPr id="530" name="Google Shape;530;p84"/>
          <p:cNvPicPr preferRelativeResize="0"/>
          <p:nvPr/>
        </p:nvPicPr>
        <p:blipFill rotWithShape="1">
          <a:blip r:embed="rId4">
            <a:alphaModFix/>
          </a:blip>
          <a:srcRect b="13244" l="22350" r="21701" t="18309"/>
          <a:stretch/>
        </p:blipFill>
        <p:spPr>
          <a:xfrm>
            <a:off x="268475" y="2663587"/>
            <a:ext cx="1665905" cy="11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5"/>
          <p:cNvSpPr txBox="1"/>
          <p:nvPr>
            <p:ph type="title"/>
          </p:nvPr>
        </p:nvSpPr>
        <p:spPr>
          <a:xfrm>
            <a:off x="192275" y="140225"/>
            <a:ext cx="7154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about future intentions - nous, vous, ils and elles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6" name="Google Shape;536;p85"/>
          <p:cNvSpPr txBox="1"/>
          <p:nvPr>
            <p:ph idx="1" type="body"/>
          </p:nvPr>
        </p:nvSpPr>
        <p:spPr>
          <a:xfrm>
            <a:off x="306600" y="11002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Invert</a:t>
            </a:r>
            <a:r>
              <a:rPr lang="en-GB" sz="2200"/>
              <a:t> the</a:t>
            </a:r>
            <a:r>
              <a:rPr b="1" lang="en-GB" sz="2200"/>
              <a:t> 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537" name="Google Shape;53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5"/>
          <p:cNvSpPr txBox="1"/>
          <p:nvPr>
            <p:ph idx="1" type="body"/>
          </p:nvPr>
        </p:nvSpPr>
        <p:spPr>
          <a:xfrm>
            <a:off x="4048200" y="3674675"/>
            <a:ext cx="4147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Are they (f) going to arrive?</a:t>
            </a:r>
            <a:endParaRPr i="1" sz="2100"/>
          </a:p>
        </p:txBody>
      </p:sp>
      <p:sp>
        <p:nvSpPr>
          <p:cNvPr id="539" name="Google Shape;539;p85"/>
          <p:cNvSpPr txBox="1"/>
          <p:nvPr>
            <p:ph idx="1" type="body"/>
          </p:nvPr>
        </p:nvSpPr>
        <p:spPr>
          <a:xfrm>
            <a:off x="524625" y="3674675"/>
            <a:ext cx="3378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Von</a:t>
            </a:r>
            <a:r>
              <a:rPr b="1" lang="en-GB" sz="2500">
                <a:solidFill>
                  <a:schemeClr val="accent5"/>
                </a:solidFill>
              </a:rPr>
              <a:t>t-e</a:t>
            </a:r>
            <a:r>
              <a:rPr b="1" lang="en-GB" sz="2500"/>
              <a:t>lles arriver?</a:t>
            </a:r>
            <a:endParaRPr b="1" sz="2500"/>
          </a:p>
        </p:txBody>
      </p:sp>
      <p:sp>
        <p:nvSpPr>
          <p:cNvPr id="540" name="Google Shape;540;p85"/>
          <p:cNvSpPr txBox="1"/>
          <p:nvPr>
            <p:ph idx="1" type="body"/>
          </p:nvPr>
        </p:nvSpPr>
        <p:spPr>
          <a:xfrm>
            <a:off x="524625" y="3141275"/>
            <a:ext cx="3378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Von</a:t>
            </a:r>
            <a:r>
              <a:rPr b="1" lang="en-GB" sz="2500">
                <a:solidFill>
                  <a:schemeClr val="accent5"/>
                </a:solidFill>
              </a:rPr>
              <a:t>t-i</a:t>
            </a:r>
            <a:r>
              <a:rPr b="1" lang="en-GB" sz="2500"/>
              <a:t>ls arriver?</a:t>
            </a:r>
            <a:endParaRPr b="1" sz="2500"/>
          </a:p>
        </p:txBody>
      </p:sp>
      <p:sp>
        <p:nvSpPr>
          <p:cNvPr id="541" name="Google Shape;541;p85"/>
          <p:cNvSpPr txBox="1"/>
          <p:nvPr>
            <p:ph idx="1" type="body"/>
          </p:nvPr>
        </p:nvSpPr>
        <p:spPr>
          <a:xfrm>
            <a:off x="524625" y="1998275"/>
            <a:ext cx="3378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Allons-nous</a:t>
            </a:r>
            <a:r>
              <a:rPr b="1" lang="en-GB" sz="2500"/>
              <a:t> arriver?</a:t>
            </a:r>
            <a:endParaRPr b="1" sz="2500"/>
          </a:p>
        </p:txBody>
      </p:sp>
      <p:sp>
        <p:nvSpPr>
          <p:cNvPr id="542" name="Google Shape;542;p85"/>
          <p:cNvSpPr txBox="1"/>
          <p:nvPr>
            <p:ph idx="1" type="body"/>
          </p:nvPr>
        </p:nvSpPr>
        <p:spPr>
          <a:xfrm>
            <a:off x="4126650" y="3217475"/>
            <a:ext cx="3764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Are they</a:t>
            </a:r>
            <a:r>
              <a:rPr i="1" lang="en-GB" sz="2100"/>
              <a:t> going to arrive?</a:t>
            </a:r>
            <a:endParaRPr i="1" sz="2100"/>
          </a:p>
        </p:txBody>
      </p:sp>
      <p:sp>
        <p:nvSpPr>
          <p:cNvPr id="543" name="Google Shape;543;p85"/>
          <p:cNvSpPr txBox="1"/>
          <p:nvPr>
            <p:ph idx="1" type="body"/>
          </p:nvPr>
        </p:nvSpPr>
        <p:spPr>
          <a:xfrm>
            <a:off x="4132125" y="2074475"/>
            <a:ext cx="3487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Are we going to arrive?</a:t>
            </a:r>
            <a:endParaRPr i="1" sz="2100"/>
          </a:p>
        </p:txBody>
      </p:sp>
      <p:grpSp>
        <p:nvGrpSpPr>
          <p:cNvPr id="544" name="Google Shape;544;p85"/>
          <p:cNvGrpSpPr/>
          <p:nvPr/>
        </p:nvGrpSpPr>
        <p:grpSpPr>
          <a:xfrm>
            <a:off x="7423166" y="243855"/>
            <a:ext cx="519562" cy="661855"/>
            <a:chOff x="1177672" y="4392800"/>
            <a:chExt cx="1324399" cy="2193024"/>
          </a:xfrm>
        </p:grpSpPr>
        <p:pic>
          <p:nvPicPr>
            <p:cNvPr id="545" name="Google Shape;545;p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546" name="Google Shape;546;p85"/>
            <p:cNvPicPr preferRelativeResize="0"/>
            <p:nvPr/>
          </p:nvPicPr>
          <p:blipFill rotWithShape="1">
            <a:blip r:embed="rId5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7" name="Google Shape;547;p85"/>
          <p:cNvSpPr txBox="1"/>
          <p:nvPr>
            <p:ph idx="1" type="body"/>
          </p:nvPr>
        </p:nvSpPr>
        <p:spPr>
          <a:xfrm>
            <a:off x="524625" y="2531675"/>
            <a:ext cx="3378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Allez-vous arriver?</a:t>
            </a:r>
            <a:endParaRPr b="1" sz="2500"/>
          </a:p>
        </p:txBody>
      </p:sp>
      <p:sp>
        <p:nvSpPr>
          <p:cNvPr id="548" name="Google Shape;548;p85"/>
          <p:cNvSpPr txBox="1"/>
          <p:nvPr>
            <p:ph idx="1" type="body"/>
          </p:nvPr>
        </p:nvSpPr>
        <p:spPr>
          <a:xfrm>
            <a:off x="4132125" y="2607875"/>
            <a:ext cx="4147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Are you (pl) going to arrive?</a:t>
            </a:r>
            <a:endParaRPr i="1"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6"/>
          <p:cNvSpPr txBox="1"/>
          <p:nvPr>
            <p:ph idx="4294967295" type="subTitle"/>
          </p:nvPr>
        </p:nvSpPr>
        <p:spPr>
          <a:xfrm>
            <a:off x="802813" y="90670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Statement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554" name="Google Shape;554;p86"/>
          <p:cNvSpPr txBox="1"/>
          <p:nvPr>
            <p:ph idx="4294967295" type="subTitle"/>
          </p:nvPr>
        </p:nvSpPr>
        <p:spPr>
          <a:xfrm>
            <a:off x="4955300" y="906700"/>
            <a:ext cx="34395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Question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555" name="Google Shape;555;p86"/>
          <p:cNvSpPr/>
          <p:nvPr/>
        </p:nvSpPr>
        <p:spPr>
          <a:xfrm rot="-5400000">
            <a:off x="4284100" y="591800"/>
            <a:ext cx="309900" cy="10941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86"/>
          <p:cNvSpPr txBox="1"/>
          <p:nvPr>
            <p:ph idx="4294967295" type="subTitle"/>
          </p:nvPr>
        </p:nvSpPr>
        <p:spPr>
          <a:xfrm>
            <a:off x="763775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Nou</a:t>
            </a:r>
            <a:r>
              <a:rPr b="1" lang="en-GB" sz="2000">
                <a:solidFill>
                  <a:schemeClr val="accent5"/>
                </a:solidFill>
              </a:rPr>
              <a:t>s a</a:t>
            </a:r>
            <a:r>
              <a:rPr b="1" lang="en-GB" sz="2000"/>
              <a:t>llons</a:t>
            </a:r>
            <a:r>
              <a:rPr b="1" lang="en-GB" sz="2000"/>
              <a:t> aller</a:t>
            </a:r>
            <a:endParaRPr b="1" sz="2000"/>
          </a:p>
        </p:txBody>
      </p:sp>
      <p:sp>
        <p:nvSpPr>
          <p:cNvPr id="557" name="Google Shape;557;p86"/>
          <p:cNvSpPr txBox="1"/>
          <p:nvPr>
            <p:ph type="title"/>
          </p:nvPr>
        </p:nvSpPr>
        <p:spPr>
          <a:xfrm>
            <a:off x="697000" y="3572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about the future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8" name="Google Shape;558;p86"/>
          <p:cNvSpPr/>
          <p:nvPr/>
        </p:nvSpPr>
        <p:spPr>
          <a:xfrm rot="-5400000">
            <a:off x="4500850" y="14418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86"/>
          <p:cNvSpPr txBox="1"/>
          <p:nvPr>
            <p:ph idx="4294967295" type="subTitle"/>
          </p:nvPr>
        </p:nvSpPr>
        <p:spPr>
          <a:xfrm>
            <a:off x="5343400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Allons-nous</a:t>
            </a:r>
            <a:r>
              <a:rPr b="1" lang="en-GB" sz="2000"/>
              <a:t> aller?</a:t>
            </a:r>
            <a:endParaRPr b="1" sz="2000"/>
          </a:p>
        </p:txBody>
      </p:sp>
      <p:sp>
        <p:nvSpPr>
          <p:cNvPr id="560" name="Google Shape;560;p86"/>
          <p:cNvSpPr txBox="1"/>
          <p:nvPr>
            <p:ph idx="4294967295" type="subTitle"/>
          </p:nvPr>
        </p:nvSpPr>
        <p:spPr>
          <a:xfrm>
            <a:off x="1792050" y="2924375"/>
            <a:ext cx="66225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Comment</a:t>
            </a:r>
            <a:r>
              <a:rPr b="1" i="1" lang="en-GB" sz="2000"/>
              <a:t> allo</a:t>
            </a:r>
            <a:r>
              <a:rPr b="1" i="1" lang="en-GB" sz="2000"/>
              <a:t>ns</a:t>
            </a:r>
            <a:r>
              <a:rPr b="1" i="1" lang="en-GB" sz="2000"/>
              <a:t>-nous aller </a:t>
            </a:r>
            <a:r>
              <a:rPr i="1" lang="en-GB" sz="2000"/>
              <a:t>en Allemagne</a:t>
            </a:r>
            <a:r>
              <a:rPr b="1" i="1" lang="en-GB" sz="2000"/>
              <a:t>?</a:t>
            </a:r>
            <a:endParaRPr b="1" i="1" sz="2000"/>
          </a:p>
        </p:txBody>
      </p:sp>
      <p:sp>
        <p:nvSpPr>
          <p:cNvPr id="561" name="Google Shape;561;p86"/>
          <p:cNvSpPr txBox="1"/>
          <p:nvPr>
            <p:ph idx="4294967295" type="subTitle"/>
          </p:nvPr>
        </p:nvSpPr>
        <p:spPr>
          <a:xfrm>
            <a:off x="2401650" y="3637500"/>
            <a:ext cx="5458500" cy="45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How</a:t>
            </a:r>
            <a:r>
              <a:rPr b="1" i="1" lang="en-GB" sz="2000"/>
              <a:t> are we going to go</a:t>
            </a:r>
            <a:r>
              <a:rPr i="1" lang="en-GB" sz="2000"/>
              <a:t> to Germany?</a:t>
            </a:r>
            <a:endParaRPr i="1" sz="2000"/>
          </a:p>
        </p:txBody>
      </p:sp>
      <p:sp>
        <p:nvSpPr>
          <p:cNvPr id="562" name="Google Shape;562;p86"/>
          <p:cNvSpPr txBox="1"/>
          <p:nvPr/>
        </p:nvSpPr>
        <p:spPr>
          <a:xfrm>
            <a:off x="458975" y="2924375"/>
            <a:ext cx="1222800" cy="14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Question word at the front of the sentence!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7"/>
          <p:cNvSpPr txBox="1"/>
          <p:nvPr>
            <p:ph idx="4294967295" type="subTitle"/>
          </p:nvPr>
        </p:nvSpPr>
        <p:spPr>
          <a:xfrm>
            <a:off x="802813" y="90670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Statement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568" name="Google Shape;568;p87"/>
          <p:cNvSpPr txBox="1"/>
          <p:nvPr>
            <p:ph idx="4294967295" type="subTitle"/>
          </p:nvPr>
        </p:nvSpPr>
        <p:spPr>
          <a:xfrm>
            <a:off x="4955300" y="906700"/>
            <a:ext cx="34395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Question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569" name="Google Shape;569;p87"/>
          <p:cNvSpPr/>
          <p:nvPr/>
        </p:nvSpPr>
        <p:spPr>
          <a:xfrm rot="-5400000">
            <a:off x="4297150" y="578750"/>
            <a:ext cx="309900" cy="11202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87"/>
          <p:cNvSpPr txBox="1"/>
          <p:nvPr>
            <p:ph idx="4294967295" type="subTitle"/>
          </p:nvPr>
        </p:nvSpPr>
        <p:spPr>
          <a:xfrm>
            <a:off x="763775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Vou</a:t>
            </a:r>
            <a:r>
              <a:rPr b="1" lang="en-GB" sz="2000">
                <a:solidFill>
                  <a:schemeClr val="accent5"/>
                </a:solidFill>
              </a:rPr>
              <a:t>s a</a:t>
            </a:r>
            <a:r>
              <a:rPr b="1" lang="en-GB" sz="2000"/>
              <a:t>llez écrire</a:t>
            </a:r>
            <a:endParaRPr b="1" sz="2000"/>
          </a:p>
        </p:txBody>
      </p:sp>
      <p:sp>
        <p:nvSpPr>
          <p:cNvPr id="571" name="Google Shape;571;p87"/>
          <p:cNvSpPr txBox="1"/>
          <p:nvPr>
            <p:ph type="title"/>
          </p:nvPr>
        </p:nvSpPr>
        <p:spPr>
          <a:xfrm>
            <a:off x="697000" y="3572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about the future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2" name="Google Shape;572;p87"/>
          <p:cNvSpPr/>
          <p:nvPr/>
        </p:nvSpPr>
        <p:spPr>
          <a:xfrm rot="-5400000">
            <a:off x="4500850" y="14418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87"/>
          <p:cNvSpPr txBox="1"/>
          <p:nvPr>
            <p:ph idx="4294967295" type="subTitle"/>
          </p:nvPr>
        </p:nvSpPr>
        <p:spPr>
          <a:xfrm>
            <a:off x="5343400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Allez-vous écrire?</a:t>
            </a:r>
            <a:endParaRPr b="1" sz="2000"/>
          </a:p>
        </p:txBody>
      </p:sp>
      <p:sp>
        <p:nvSpPr>
          <p:cNvPr id="574" name="Google Shape;574;p87"/>
          <p:cNvSpPr txBox="1"/>
          <p:nvPr>
            <p:ph idx="4294967295" type="subTitle"/>
          </p:nvPr>
        </p:nvSpPr>
        <p:spPr>
          <a:xfrm>
            <a:off x="1792050" y="2924375"/>
            <a:ext cx="66225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Quand</a:t>
            </a:r>
            <a:r>
              <a:rPr b="1" i="1" lang="en-GB" sz="2000"/>
              <a:t> allez-vous écrire </a:t>
            </a:r>
            <a:r>
              <a:rPr i="1" lang="en-GB" sz="2000"/>
              <a:t>la lettre?</a:t>
            </a:r>
            <a:endParaRPr i="1" sz="2000"/>
          </a:p>
        </p:txBody>
      </p:sp>
      <p:sp>
        <p:nvSpPr>
          <p:cNvPr id="575" name="Google Shape;575;p87"/>
          <p:cNvSpPr txBox="1"/>
          <p:nvPr>
            <p:ph idx="4294967295" type="subTitle"/>
          </p:nvPr>
        </p:nvSpPr>
        <p:spPr>
          <a:xfrm>
            <a:off x="2401650" y="3637500"/>
            <a:ext cx="5458500" cy="78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When</a:t>
            </a:r>
            <a:r>
              <a:rPr b="1" i="1" lang="en-GB" sz="2000"/>
              <a:t> are you going to write</a:t>
            </a:r>
            <a:r>
              <a:rPr i="1" lang="en-GB" sz="2000"/>
              <a:t> the letter?</a:t>
            </a:r>
            <a:endParaRPr i="1" sz="2000"/>
          </a:p>
        </p:txBody>
      </p:sp>
      <p:sp>
        <p:nvSpPr>
          <p:cNvPr id="576" name="Google Shape;576;p87"/>
          <p:cNvSpPr txBox="1"/>
          <p:nvPr/>
        </p:nvSpPr>
        <p:spPr>
          <a:xfrm>
            <a:off x="458975" y="2924375"/>
            <a:ext cx="1222800" cy="14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Question word at the front of the sentence!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 txBox="1"/>
          <p:nvPr>
            <p:ph idx="4294967295" type="subTitle"/>
          </p:nvPr>
        </p:nvSpPr>
        <p:spPr>
          <a:xfrm>
            <a:off x="802813" y="90670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Statement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582" name="Google Shape;582;p88"/>
          <p:cNvSpPr txBox="1"/>
          <p:nvPr>
            <p:ph idx="4294967295" type="subTitle"/>
          </p:nvPr>
        </p:nvSpPr>
        <p:spPr>
          <a:xfrm>
            <a:off x="4955300" y="906700"/>
            <a:ext cx="34395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Question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583" name="Google Shape;583;p88"/>
          <p:cNvSpPr/>
          <p:nvPr/>
        </p:nvSpPr>
        <p:spPr>
          <a:xfrm rot="-5400000">
            <a:off x="4348450" y="5274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88"/>
          <p:cNvSpPr txBox="1"/>
          <p:nvPr>
            <p:ph idx="4294967295" type="subTitle"/>
          </p:nvPr>
        </p:nvSpPr>
        <p:spPr>
          <a:xfrm>
            <a:off x="763775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Ils vont partir</a:t>
            </a:r>
            <a:endParaRPr b="1" sz="2000"/>
          </a:p>
        </p:txBody>
      </p:sp>
      <p:sp>
        <p:nvSpPr>
          <p:cNvPr id="585" name="Google Shape;585;p88"/>
          <p:cNvSpPr txBox="1"/>
          <p:nvPr>
            <p:ph type="title"/>
          </p:nvPr>
        </p:nvSpPr>
        <p:spPr>
          <a:xfrm>
            <a:off x="697000" y="3572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about the future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86" name="Google Shape;586;p88"/>
          <p:cNvSpPr/>
          <p:nvPr/>
        </p:nvSpPr>
        <p:spPr>
          <a:xfrm rot="-5400000">
            <a:off x="4500850" y="14418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88"/>
          <p:cNvSpPr txBox="1"/>
          <p:nvPr>
            <p:ph idx="4294967295" type="subTitle"/>
          </p:nvPr>
        </p:nvSpPr>
        <p:spPr>
          <a:xfrm>
            <a:off x="5343400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Von</a:t>
            </a:r>
            <a:r>
              <a:rPr b="1" lang="en-GB" sz="2000">
                <a:solidFill>
                  <a:schemeClr val="accent5"/>
                </a:solidFill>
              </a:rPr>
              <a:t>t-i</a:t>
            </a:r>
            <a:r>
              <a:rPr b="1" lang="en-GB" sz="2000"/>
              <a:t>ls partir?</a:t>
            </a:r>
            <a:endParaRPr b="1" sz="2000"/>
          </a:p>
        </p:txBody>
      </p:sp>
      <p:sp>
        <p:nvSpPr>
          <p:cNvPr id="588" name="Google Shape;588;p88"/>
          <p:cNvSpPr txBox="1"/>
          <p:nvPr>
            <p:ph idx="4294967295" type="subTitle"/>
          </p:nvPr>
        </p:nvSpPr>
        <p:spPr>
          <a:xfrm>
            <a:off x="1868250" y="2924375"/>
            <a:ext cx="54585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Pourquoi</a:t>
            </a:r>
            <a:r>
              <a:rPr b="1" i="1" lang="en-GB" sz="2000"/>
              <a:t> vont-ils partir </a:t>
            </a:r>
            <a:r>
              <a:rPr i="1" lang="en-GB" sz="2000"/>
              <a:t>demain?</a:t>
            </a:r>
            <a:endParaRPr b="1" i="1" sz="2000"/>
          </a:p>
        </p:txBody>
      </p:sp>
      <p:sp>
        <p:nvSpPr>
          <p:cNvPr id="589" name="Google Shape;589;p88"/>
          <p:cNvSpPr txBox="1"/>
          <p:nvPr>
            <p:ph idx="4294967295" type="subTitle"/>
          </p:nvPr>
        </p:nvSpPr>
        <p:spPr>
          <a:xfrm>
            <a:off x="1868250" y="3637500"/>
            <a:ext cx="5458500" cy="78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Why</a:t>
            </a:r>
            <a:r>
              <a:rPr b="1" i="1" lang="en-GB" sz="2000"/>
              <a:t> are they going to leave</a:t>
            </a:r>
            <a:r>
              <a:rPr i="1" lang="en-GB" sz="2000"/>
              <a:t> tomorrow?</a:t>
            </a:r>
            <a:endParaRPr i="1"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9"/>
          <p:cNvSpPr txBox="1"/>
          <p:nvPr>
            <p:ph idx="4294967295" type="subTitle"/>
          </p:nvPr>
        </p:nvSpPr>
        <p:spPr>
          <a:xfrm>
            <a:off x="802813" y="90670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Statement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595" name="Google Shape;595;p89"/>
          <p:cNvSpPr txBox="1"/>
          <p:nvPr>
            <p:ph idx="4294967295" type="subTitle"/>
          </p:nvPr>
        </p:nvSpPr>
        <p:spPr>
          <a:xfrm>
            <a:off x="4955300" y="906700"/>
            <a:ext cx="34395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Question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596" name="Google Shape;596;p89"/>
          <p:cNvSpPr/>
          <p:nvPr/>
        </p:nvSpPr>
        <p:spPr>
          <a:xfrm rot="-5400000">
            <a:off x="4348450" y="5274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89"/>
          <p:cNvSpPr txBox="1"/>
          <p:nvPr>
            <p:ph idx="4294967295" type="subTitle"/>
          </p:nvPr>
        </p:nvSpPr>
        <p:spPr>
          <a:xfrm>
            <a:off x="763775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Elles vont prendre</a:t>
            </a:r>
            <a:endParaRPr b="1" sz="2000"/>
          </a:p>
        </p:txBody>
      </p:sp>
      <p:sp>
        <p:nvSpPr>
          <p:cNvPr id="598" name="Google Shape;598;p89"/>
          <p:cNvSpPr txBox="1"/>
          <p:nvPr>
            <p:ph type="title"/>
          </p:nvPr>
        </p:nvSpPr>
        <p:spPr>
          <a:xfrm>
            <a:off x="697000" y="3572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about the future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9" name="Google Shape;599;p89"/>
          <p:cNvSpPr/>
          <p:nvPr/>
        </p:nvSpPr>
        <p:spPr>
          <a:xfrm rot="-5400000">
            <a:off x="4500850" y="14418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89"/>
          <p:cNvSpPr txBox="1"/>
          <p:nvPr>
            <p:ph idx="4294967295" type="subTitle"/>
          </p:nvPr>
        </p:nvSpPr>
        <p:spPr>
          <a:xfrm>
            <a:off x="5343400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Vont-elles prendre?</a:t>
            </a:r>
            <a:endParaRPr b="1" sz="2000"/>
          </a:p>
        </p:txBody>
      </p:sp>
      <p:sp>
        <p:nvSpPr>
          <p:cNvPr id="601" name="Google Shape;601;p89"/>
          <p:cNvSpPr txBox="1"/>
          <p:nvPr>
            <p:ph idx="4294967295" type="subTitle"/>
          </p:nvPr>
        </p:nvSpPr>
        <p:spPr>
          <a:xfrm>
            <a:off x="1868250" y="2924375"/>
            <a:ext cx="54585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Quand</a:t>
            </a:r>
            <a:r>
              <a:rPr b="1" i="1" lang="en-GB" sz="2000"/>
              <a:t> vont-elles prendre </a:t>
            </a:r>
            <a:r>
              <a:rPr i="1" lang="en-GB" sz="2000"/>
              <a:t>l’avion?</a:t>
            </a:r>
            <a:endParaRPr b="1" i="1" sz="2000"/>
          </a:p>
        </p:txBody>
      </p:sp>
      <p:sp>
        <p:nvSpPr>
          <p:cNvPr id="602" name="Google Shape;602;p89"/>
          <p:cNvSpPr txBox="1"/>
          <p:nvPr>
            <p:ph idx="4294967295" type="subTitle"/>
          </p:nvPr>
        </p:nvSpPr>
        <p:spPr>
          <a:xfrm>
            <a:off x="1868250" y="3637500"/>
            <a:ext cx="5458500" cy="781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When</a:t>
            </a:r>
            <a:r>
              <a:rPr b="1" i="1" lang="en-GB" sz="2000"/>
              <a:t> are they going to take </a:t>
            </a:r>
            <a:r>
              <a:rPr i="1" lang="en-GB" sz="2000"/>
              <a:t> the plane?</a:t>
            </a:r>
            <a:endParaRPr i="1"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90"/>
          <p:cNvPicPr preferRelativeResize="0"/>
          <p:nvPr/>
        </p:nvPicPr>
        <p:blipFill rotWithShape="1">
          <a:blip r:embed="rId3">
            <a:alphaModFix/>
          </a:blip>
          <a:srcRect b="8878" l="10421" r="11398" t="7523"/>
          <a:stretch/>
        </p:blipFill>
        <p:spPr>
          <a:xfrm>
            <a:off x="8473350" y="1032838"/>
            <a:ext cx="657000" cy="55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8" name="Google Shape;608;p90"/>
          <p:cNvSpPr txBox="1"/>
          <p:nvPr/>
        </p:nvSpPr>
        <p:spPr>
          <a:xfrm>
            <a:off x="8556160" y="25010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9" name="Google Shape;609;p90"/>
          <p:cNvSpPr txBox="1"/>
          <p:nvPr/>
        </p:nvSpPr>
        <p:spPr>
          <a:xfrm>
            <a:off x="8556160" y="28882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0" name="Google Shape;610;p90"/>
          <p:cNvSpPr txBox="1"/>
          <p:nvPr/>
        </p:nvSpPr>
        <p:spPr>
          <a:xfrm>
            <a:off x="8582970" y="32562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1" name="Google Shape;611;p90"/>
          <p:cNvSpPr txBox="1"/>
          <p:nvPr/>
        </p:nvSpPr>
        <p:spPr>
          <a:xfrm>
            <a:off x="8556160" y="17093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90"/>
          <p:cNvSpPr txBox="1"/>
          <p:nvPr/>
        </p:nvSpPr>
        <p:spPr>
          <a:xfrm>
            <a:off x="8529349" y="20869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3" name="Google Shape;613;p90"/>
          <p:cNvSpPr/>
          <p:nvPr/>
        </p:nvSpPr>
        <p:spPr>
          <a:xfrm>
            <a:off x="619700" y="235500"/>
            <a:ext cx="7853700" cy="40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sk and answer about future intentions [2/2]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14" name="Google Shape;614;p90"/>
          <p:cNvGraphicFramePr/>
          <p:nvPr/>
        </p:nvGraphicFramePr>
        <p:xfrm>
          <a:off x="348825" y="176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{6A3FD552-B61E-4347-B93A-A66BA6E61139}</a:tableStyleId>
              </a:tblPr>
              <a:tblGrid>
                <a:gridCol w="4329800"/>
                <a:gridCol w="3304500"/>
              </a:tblGrid>
              <a:tr h="627025"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Montserrat"/>
                        <a:buAutoNum type="arabicPeriod"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Nous allons prendre l’avion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Allons-nous prendre l’avion?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Ils vont aller en Allemagne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Vont-ils aller en Allemagne?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Elles vont écrire la lettre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Vont-elles écrire la lettre?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Vous allez partir demain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Allez-vous partir demain?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5" name="Google Shape;615;p90"/>
          <p:cNvSpPr/>
          <p:nvPr/>
        </p:nvSpPr>
        <p:spPr>
          <a:xfrm>
            <a:off x="348825" y="926175"/>
            <a:ext cx="7581600" cy="7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Change these statements into inverted questions</a:t>
            </a:r>
            <a:endParaRPr b="1" sz="28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403" name="Google Shape;403;p76"/>
          <p:cNvSpPr/>
          <p:nvPr/>
        </p:nvSpPr>
        <p:spPr>
          <a:xfrm>
            <a:off x="2679913" y="1875813"/>
            <a:ext cx="3146700" cy="2344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04" name="Google Shape;40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6"/>
          <p:cNvSpPr txBox="1"/>
          <p:nvPr/>
        </p:nvSpPr>
        <p:spPr>
          <a:xfrm>
            <a:off x="1325963" y="74563"/>
            <a:ext cx="6116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76"/>
          <p:cNvSpPr txBox="1"/>
          <p:nvPr/>
        </p:nvSpPr>
        <p:spPr>
          <a:xfrm>
            <a:off x="2927425" y="3250625"/>
            <a:ext cx="3182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timid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holding a sign that says 'shy'" id="407" name="Google Shape;40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2777" y="1927694"/>
            <a:ext cx="1017005" cy="135978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6"/>
          <p:cNvSpPr/>
          <p:nvPr/>
        </p:nvSpPr>
        <p:spPr>
          <a:xfrm>
            <a:off x="3548919" y="2333208"/>
            <a:ext cx="72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[shy]</a:t>
            </a:r>
            <a:endParaRPr sz="700"/>
          </a:p>
        </p:txBody>
      </p:sp>
      <p:pic>
        <p:nvPicPr>
          <p:cNvPr descr="Quiet Sign Clip Art" id="409" name="Google Shape;40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3392" y="2627163"/>
            <a:ext cx="333375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descr="orange x" id="410" name="Google Shape;410;p76"/>
          <p:cNvSpPr/>
          <p:nvPr/>
        </p:nvSpPr>
        <p:spPr>
          <a:xfrm>
            <a:off x="4844599" y="3188038"/>
            <a:ext cx="861600" cy="1183800"/>
          </a:xfrm>
          <a:prstGeom prst="mathMultiply">
            <a:avLst>
              <a:gd fmla="val 23520" name="adj1"/>
            </a:avLst>
          </a:prstGeom>
          <a:solidFill>
            <a:srgbClr val="E65D00"/>
          </a:solidFill>
          <a:ln cap="flat" cmpd="sng" w="12700">
            <a:solidFill>
              <a:srgbClr val="E65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7"/>
          <p:cNvSpPr txBox="1"/>
          <p:nvPr/>
        </p:nvSpPr>
        <p:spPr>
          <a:xfrm>
            <a:off x="543049" y="1438150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mond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77"/>
          <p:cNvSpPr txBox="1"/>
          <p:nvPr/>
        </p:nvSpPr>
        <p:spPr>
          <a:xfrm flipH="1">
            <a:off x="6917525" y="1428175"/>
            <a:ext cx="2048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modern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77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8" name="Google Shape;41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7"/>
          <p:cNvSpPr txBox="1"/>
          <p:nvPr/>
        </p:nvSpPr>
        <p:spPr>
          <a:xfrm>
            <a:off x="1325963" y="74563"/>
            <a:ext cx="6116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0" name="Google Shape;420;p77"/>
          <p:cNvPicPr preferRelativeResize="0"/>
          <p:nvPr/>
        </p:nvPicPr>
        <p:blipFill rotWithShape="1">
          <a:blip r:embed="rId4">
            <a:alphaModFix/>
          </a:blip>
          <a:srcRect b="39242" l="12221" r="72639" t="34832"/>
          <a:stretch/>
        </p:blipFill>
        <p:spPr>
          <a:xfrm>
            <a:off x="640652" y="1905001"/>
            <a:ext cx="1384301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7"/>
          <p:cNvPicPr preferRelativeResize="0"/>
          <p:nvPr/>
        </p:nvPicPr>
        <p:blipFill rotWithShape="1">
          <a:blip r:embed="rId4">
            <a:alphaModFix/>
          </a:blip>
          <a:srcRect b="39242" l="64937" r="5201" t="34832"/>
          <a:stretch/>
        </p:blipFill>
        <p:spPr>
          <a:xfrm>
            <a:off x="6413516" y="1905000"/>
            <a:ext cx="273049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7"/>
          <p:cNvSpPr/>
          <p:nvPr/>
        </p:nvSpPr>
        <p:spPr>
          <a:xfrm>
            <a:off x="4022213" y="348813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[life]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Google Shape;427;p78"/>
          <p:cNvGraphicFramePr/>
          <p:nvPr/>
        </p:nvGraphicFramePr>
        <p:xfrm>
          <a:off x="1575863" y="4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{6A3FD552-B61E-4347-B93A-A66BA6E61139}</a:tableStyleId>
              </a:tblPr>
              <a:tblGrid>
                <a:gridCol w="2960750"/>
                <a:gridCol w="2960750"/>
              </a:tblGrid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l’allemand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l’Allemagne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l’avion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plane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demain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tomorrow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bient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ôt</a:t>
                      </a:r>
                      <a:endParaRPr sz="10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soon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prochain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next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quand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pourquoi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comment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lettre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letter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28" name="Google Shape;42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9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4" name="Google Shape;434;p79"/>
          <p:cNvSpPr txBox="1"/>
          <p:nvPr>
            <p:ph idx="1" type="body"/>
          </p:nvPr>
        </p:nvSpPr>
        <p:spPr>
          <a:xfrm>
            <a:off x="1400925" y="2074463"/>
            <a:ext cx="2992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Nous allons</a:t>
            </a:r>
            <a:r>
              <a:rPr lang="en-GB" sz="2100"/>
              <a:t> </a:t>
            </a:r>
            <a:endParaRPr sz="2100"/>
          </a:p>
        </p:txBody>
      </p:sp>
      <p:cxnSp>
        <p:nvCxnSpPr>
          <p:cNvPr id="435" name="Google Shape;435;p79"/>
          <p:cNvCxnSpPr/>
          <p:nvPr/>
        </p:nvCxnSpPr>
        <p:spPr>
          <a:xfrm>
            <a:off x="4336263" y="1682800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36" name="Google Shape;436;p79"/>
          <p:cNvSpPr txBox="1"/>
          <p:nvPr>
            <p:ph idx="1" type="body"/>
          </p:nvPr>
        </p:nvSpPr>
        <p:spPr>
          <a:xfrm>
            <a:off x="1479656" y="2519725"/>
            <a:ext cx="2541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[We are going]</a:t>
            </a:r>
            <a:endParaRPr i="1" sz="2100"/>
          </a:p>
        </p:txBody>
      </p:sp>
      <p:sp>
        <p:nvSpPr>
          <p:cNvPr id="437" name="Google Shape;437;p79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/>
              <a:t>Use the </a:t>
            </a:r>
            <a:r>
              <a:rPr b="1" lang="en-GB" sz="2200"/>
              <a:t>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</p:txBody>
      </p:sp>
      <p:sp>
        <p:nvSpPr>
          <p:cNvPr id="438" name="Google Shape;438;p79"/>
          <p:cNvSpPr txBox="1"/>
          <p:nvPr>
            <p:ph idx="1" type="body"/>
          </p:nvPr>
        </p:nvSpPr>
        <p:spPr>
          <a:xfrm>
            <a:off x="5265975" y="2008456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jouer</a:t>
            </a:r>
            <a:endParaRPr sz="2100"/>
          </a:p>
        </p:txBody>
      </p:sp>
      <p:sp>
        <p:nvSpPr>
          <p:cNvPr id="439" name="Google Shape;439;p79"/>
          <p:cNvSpPr txBox="1"/>
          <p:nvPr>
            <p:ph idx="1" type="body"/>
          </p:nvPr>
        </p:nvSpPr>
        <p:spPr>
          <a:xfrm>
            <a:off x="5249025" y="2417363"/>
            <a:ext cx="1611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play] </a:t>
            </a:r>
            <a:endParaRPr i="1" sz="2100"/>
          </a:p>
        </p:txBody>
      </p:sp>
      <p:pic>
        <p:nvPicPr>
          <p:cNvPr id="440" name="Google Shape;44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9"/>
          <p:cNvSpPr txBox="1"/>
          <p:nvPr>
            <p:ph idx="1" type="body"/>
          </p:nvPr>
        </p:nvSpPr>
        <p:spPr>
          <a:xfrm>
            <a:off x="1439025" y="3126013"/>
            <a:ext cx="2541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Vous allez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42" name="Google Shape;442;p79"/>
          <p:cNvSpPr txBox="1"/>
          <p:nvPr>
            <p:ph idx="1" type="body"/>
          </p:nvPr>
        </p:nvSpPr>
        <p:spPr>
          <a:xfrm>
            <a:off x="1372812" y="3493063"/>
            <a:ext cx="277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[You are going]</a:t>
            </a:r>
            <a:endParaRPr i="1" sz="2100"/>
          </a:p>
        </p:txBody>
      </p:sp>
      <p:sp>
        <p:nvSpPr>
          <p:cNvPr id="443" name="Google Shape;443;p79"/>
          <p:cNvSpPr txBox="1"/>
          <p:nvPr>
            <p:ph idx="1" type="body"/>
          </p:nvPr>
        </p:nvSpPr>
        <p:spPr>
          <a:xfrm>
            <a:off x="5265975" y="31405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</a:t>
            </a:r>
            <a:endParaRPr sz="2100"/>
          </a:p>
        </p:txBody>
      </p:sp>
      <p:sp>
        <p:nvSpPr>
          <p:cNvPr id="444" name="Google Shape;444;p79"/>
          <p:cNvSpPr txBox="1"/>
          <p:nvPr>
            <p:ph idx="1" type="body"/>
          </p:nvPr>
        </p:nvSpPr>
        <p:spPr>
          <a:xfrm>
            <a:off x="5249025" y="3489100"/>
            <a:ext cx="1386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pic>
        <p:nvPicPr>
          <p:cNvPr id="445" name="Google Shape;44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75" y="3072431"/>
            <a:ext cx="992996" cy="7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225" y="2087969"/>
            <a:ext cx="868589" cy="661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0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2" name="Google Shape;452;p80"/>
          <p:cNvSpPr txBox="1"/>
          <p:nvPr>
            <p:ph idx="1" type="body"/>
          </p:nvPr>
        </p:nvSpPr>
        <p:spPr>
          <a:xfrm>
            <a:off x="1820025" y="2074463"/>
            <a:ext cx="2315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Ils vont</a:t>
            </a:r>
            <a:r>
              <a:rPr lang="en-GB" sz="2100"/>
              <a:t> </a:t>
            </a:r>
            <a:endParaRPr sz="2100"/>
          </a:p>
        </p:txBody>
      </p:sp>
      <p:cxnSp>
        <p:nvCxnSpPr>
          <p:cNvPr id="453" name="Google Shape;453;p80"/>
          <p:cNvCxnSpPr/>
          <p:nvPr/>
        </p:nvCxnSpPr>
        <p:spPr>
          <a:xfrm>
            <a:off x="4336263" y="1682800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54" name="Google Shape;454;p80"/>
          <p:cNvSpPr txBox="1"/>
          <p:nvPr>
            <p:ph idx="1" type="body"/>
          </p:nvPr>
        </p:nvSpPr>
        <p:spPr>
          <a:xfrm>
            <a:off x="1556375" y="2519725"/>
            <a:ext cx="3079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[They are going]</a:t>
            </a:r>
            <a:endParaRPr i="1" sz="2100"/>
          </a:p>
        </p:txBody>
      </p:sp>
      <p:sp>
        <p:nvSpPr>
          <p:cNvPr id="455" name="Google Shape;455;p80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/>
              <a:t>Use the </a:t>
            </a:r>
            <a:r>
              <a:rPr b="1" lang="en-GB" sz="2200"/>
              <a:t>present tense </a:t>
            </a:r>
            <a:r>
              <a:rPr lang="en-GB" sz="2200"/>
              <a:t>form of </a:t>
            </a:r>
            <a:r>
              <a:rPr i="1" lang="en-GB" sz="2200"/>
              <a:t>aller,</a:t>
            </a:r>
            <a:r>
              <a:rPr lang="en-GB" sz="2200"/>
              <a:t>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</p:txBody>
      </p:sp>
      <p:sp>
        <p:nvSpPr>
          <p:cNvPr id="456" name="Google Shape;456;p80"/>
          <p:cNvSpPr txBox="1"/>
          <p:nvPr>
            <p:ph idx="1" type="body"/>
          </p:nvPr>
        </p:nvSpPr>
        <p:spPr>
          <a:xfrm>
            <a:off x="5265975" y="2008456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faire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57" name="Google Shape;457;p80"/>
          <p:cNvSpPr txBox="1"/>
          <p:nvPr>
            <p:ph idx="1" type="body"/>
          </p:nvPr>
        </p:nvSpPr>
        <p:spPr>
          <a:xfrm>
            <a:off x="5249025" y="241736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do] </a:t>
            </a:r>
            <a:endParaRPr i="1" sz="2100"/>
          </a:p>
        </p:txBody>
      </p:sp>
      <p:pic>
        <p:nvPicPr>
          <p:cNvPr id="458" name="Google Shape;45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80"/>
          <p:cNvSpPr txBox="1"/>
          <p:nvPr>
            <p:ph idx="1" type="body"/>
          </p:nvPr>
        </p:nvSpPr>
        <p:spPr>
          <a:xfrm>
            <a:off x="1553325" y="3126013"/>
            <a:ext cx="2760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Elles vont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60" name="Google Shape;460;p80"/>
          <p:cNvSpPr txBox="1"/>
          <p:nvPr>
            <p:ph idx="1" type="body"/>
          </p:nvPr>
        </p:nvSpPr>
        <p:spPr>
          <a:xfrm>
            <a:off x="1231850" y="3493063"/>
            <a:ext cx="3403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[They (f.) are going]</a:t>
            </a:r>
            <a:endParaRPr i="1" sz="2100"/>
          </a:p>
        </p:txBody>
      </p:sp>
      <p:sp>
        <p:nvSpPr>
          <p:cNvPr id="461" name="Google Shape;461;p80"/>
          <p:cNvSpPr txBox="1"/>
          <p:nvPr>
            <p:ph idx="1" type="body"/>
          </p:nvPr>
        </p:nvSpPr>
        <p:spPr>
          <a:xfrm>
            <a:off x="5265975" y="31405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62" name="Google Shape;462;p80"/>
          <p:cNvSpPr txBox="1"/>
          <p:nvPr>
            <p:ph idx="1" type="body"/>
          </p:nvPr>
        </p:nvSpPr>
        <p:spPr>
          <a:xfrm>
            <a:off x="5249025" y="3489100"/>
            <a:ext cx="1386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pic>
        <p:nvPicPr>
          <p:cNvPr descr="a group of children" id="463" name="Google Shape;46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475" y="2302825"/>
            <a:ext cx="1287900" cy="104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1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about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9" name="Google Shape;469;p81"/>
          <p:cNvSpPr txBox="1"/>
          <p:nvPr>
            <p:ph idx="1" type="body"/>
          </p:nvPr>
        </p:nvSpPr>
        <p:spPr>
          <a:xfrm>
            <a:off x="1820025" y="2074475"/>
            <a:ext cx="2913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Nou</a:t>
            </a:r>
            <a:r>
              <a:rPr b="1" lang="en-GB" sz="2500"/>
              <a:t>s a</a:t>
            </a:r>
            <a:r>
              <a:rPr lang="en-GB" sz="2500"/>
              <a:t>llons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70" name="Google Shape;470;p81"/>
          <p:cNvSpPr txBox="1"/>
          <p:nvPr>
            <p:ph idx="1" type="body"/>
          </p:nvPr>
        </p:nvSpPr>
        <p:spPr>
          <a:xfrm>
            <a:off x="1733876" y="25197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[We are going]</a:t>
            </a:r>
            <a:endParaRPr i="1" sz="2100"/>
          </a:p>
        </p:txBody>
      </p:sp>
      <p:sp>
        <p:nvSpPr>
          <p:cNvPr id="471" name="Google Shape;471;p81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Invert</a:t>
            </a:r>
            <a:r>
              <a:rPr lang="en-GB" sz="2200"/>
              <a:t> the</a:t>
            </a:r>
            <a:r>
              <a:rPr b="1" lang="en-GB" sz="2200"/>
              <a:t> 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72" name="Google Shape;472;p81"/>
          <p:cNvSpPr txBox="1"/>
          <p:nvPr>
            <p:ph idx="1" type="body"/>
          </p:nvPr>
        </p:nvSpPr>
        <p:spPr>
          <a:xfrm>
            <a:off x="5805538" y="21218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faire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73" name="Google Shape;473;p81"/>
          <p:cNvSpPr txBox="1"/>
          <p:nvPr>
            <p:ph idx="1" type="body"/>
          </p:nvPr>
        </p:nvSpPr>
        <p:spPr>
          <a:xfrm>
            <a:off x="5791025" y="3839525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do] </a:t>
            </a:r>
            <a:endParaRPr i="1" sz="2100"/>
          </a:p>
        </p:txBody>
      </p:sp>
      <p:pic>
        <p:nvPicPr>
          <p:cNvPr id="474" name="Google Shape;47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81"/>
          <p:cNvCxnSpPr/>
          <p:nvPr/>
        </p:nvCxnSpPr>
        <p:spPr>
          <a:xfrm flipH="1">
            <a:off x="1820025" y="3126050"/>
            <a:ext cx="6350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76" name="Google Shape;476;p81"/>
          <p:cNvSpPr txBox="1"/>
          <p:nvPr>
            <p:ph idx="1" type="body"/>
          </p:nvPr>
        </p:nvSpPr>
        <p:spPr>
          <a:xfrm>
            <a:off x="1820025" y="3369875"/>
            <a:ext cx="2457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Allons-nous</a:t>
            </a:r>
            <a:endParaRPr b="1" sz="2500"/>
          </a:p>
        </p:txBody>
      </p:sp>
      <p:sp>
        <p:nvSpPr>
          <p:cNvPr id="477" name="Google Shape;477;p81"/>
          <p:cNvSpPr txBox="1"/>
          <p:nvPr>
            <p:ph idx="1" type="body"/>
          </p:nvPr>
        </p:nvSpPr>
        <p:spPr>
          <a:xfrm>
            <a:off x="1667626" y="38107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 [Are we going]</a:t>
            </a:r>
            <a:endParaRPr i="1" sz="2100"/>
          </a:p>
        </p:txBody>
      </p:sp>
      <p:sp>
        <p:nvSpPr>
          <p:cNvPr id="478" name="Google Shape;478;p81"/>
          <p:cNvSpPr txBox="1"/>
          <p:nvPr>
            <p:ph idx="1" type="body"/>
          </p:nvPr>
        </p:nvSpPr>
        <p:spPr>
          <a:xfrm>
            <a:off x="5805538" y="34172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faire?</a:t>
            </a:r>
            <a:r>
              <a:rPr lang="en-GB" sz="2100"/>
              <a:t> </a:t>
            </a:r>
            <a:endParaRPr sz="2100"/>
          </a:p>
        </p:txBody>
      </p:sp>
      <p:pic>
        <p:nvPicPr>
          <p:cNvPr id="479" name="Google Shape;47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75" y="2336677"/>
            <a:ext cx="1287899" cy="98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2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about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5" name="Google Shape;485;p82"/>
          <p:cNvSpPr txBox="1"/>
          <p:nvPr>
            <p:ph idx="1" type="body"/>
          </p:nvPr>
        </p:nvSpPr>
        <p:spPr>
          <a:xfrm>
            <a:off x="1820025" y="2074475"/>
            <a:ext cx="2913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V</a:t>
            </a:r>
            <a:r>
              <a:rPr lang="en-GB" sz="2500"/>
              <a:t>ou</a:t>
            </a:r>
            <a:r>
              <a:rPr b="1" lang="en-GB" sz="2500"/>
              <a:t>s a</a:t>
            </a:r>
            <a:r>
              <a:rPr lang="en-GB" sz="2500"/>
              <a:t>llez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86" name="Google Shape;486;p82"/>
          <p:cNvSpPr txBox="1"/>
          <p:nvPr>
            <p:ph idx="1" type="body"/>
          </p:nvPr>
        </p:nvSpPr>
        <p:spPr>
          <a:xfrm>
            <a:off x="1733875" y="2519725"/>
            <a:ext cx="2913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[You (pl) are going]</a:t>
            </a:r>
            <a:endParaRPr i="1" sz="2100"/>
          </a:p>
        </p:txBody>
      </p:sp>
      <p:sp>
        <p:nvSpPr>
          <p:cNvPr id="487" name="Google Shape;487;p82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Invert</a:t>
            </a:r>
            <a:r>
              <a:rPr lang="en-GB" sz="2200"/>
              <a:t> the</a:t>
            </a:r>
            <a:r>
              <a:rPr b="1" lang="en-GB" sz="2200"/>
              <a:t> 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88" name="Google Shape;488;p82"/>
          <p:cNvSpPr txBox="1"/>
          <p:nvPr>
            <p:ph idx="1" type="body"/>
          </p:nvPr>
        </p:nvSpPr>
        <p:spPr>
          <a:xfrm>
            <a:off x="5805538" y="21218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écrire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89" name="Google Shape;489;p82"/>
          <p:cNvSpPr txBox="1"/>
          <p:nvPr>
            <p:ph idx="1" type="body"/>
          </p:nvPr>
        </p:nvSpPr>
        <p:spPr>
          <a:xfrm>
            <a:off x="5791025" y="3839525"/>
            <a:ext cx="1871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write] </a:t>
            </a:r>
            <a:endParaRPr i="1" sz="2100"/>
          </a:p>
        </p:txBody>
      </p:sp>
      <p:pic>
        <p:nvPicPr>
          <p:cNvPr id="490" name="Google Shape;49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82"/>
          <p:cNvCxnSpPr/>
          <p:nvPr/>
        </p:nvCxnSpPr>
        <p:spPr>
          <a:xfrm flipH="1">
            <a:off x="1820025" y="3126050"/>
            <a:ext cx="6350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92" name="Google Shape;492;p82"/>
          <p:cNvSpPr txBox="1"/>
          <p:nvPr>
            <p:ph idx="1" type="body"/>
          </p:nvPr>
        </p:nvSpPr>
        <p:spPr>
          <a:xfrm>
            <a:off x="1820025" y="3369875"/>
            <a:ext cx="2457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Allez-vous</a:t>
            </a:r>
            <a:endParaRPr b="1" sz="2500"/>
          </a:p>
        </p:txBody>
      </p:sp>
      <p:sp>
        <p:nvSpPr>
          <p:cNvPr id="493" name="Google Shape;493;p82"/>
          <p:cNvSpPr txBox="1"/>
          <p:nvPr>
            <p:ph idx="1" type="body"/>
          </p:nvPr>
        </p:nvSpPr>
        <p:spPr>
          <a:xfrm>
            <a:off x="1667626" y="38107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 [Are you  going]</a:t>
            </a:r>
            <a:endParaRPr i="1" sz="2100"/>
          </a:p>
        </p:txBody>
      </p:sp>
      <p:sp>
        <p:nvSpPr>
          <p:cNvPr id="494" name="Google Shape;494;p82"/>
          <p:cNvSpPr txBox="1"/>
          <p:nvPr>
            <p:ph idx="1" type="body"/>
          </p:nvPr>
        </p:nvSpPr>
        <p:spPr>
          <a:xfrm>
            <a:off x="5805538" y="34172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écrire</a:t>
            </a:r>
            <a:r>
              <a:rPr lang="en-GB" sz="2500"/>
              <a:t>?</a:t>
            </a:r>
            <a:r>
              <a:rPr lang="en-GB" sz="2100"/>
              <a:t> </a:t>
            </a:r>
            <a:endParaRPr sz="2100"/>
          </a:p>
        </p:txBody>
      </p:sp>
      <p:pic>
        <p:nvPicPr>
          <p:cNvPr id="495" name="Google Shape;495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75" y="2519714"/>
            <a:ext cx="1399150" cy="99096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82"/>
          <p:cNvSpPr txBox="1"/>
          <p:nvPr>
            <p:ph idx="1" type="body"/>
          </p:nvPr>
        </p:nvSpPr>
        <p:spPr>
          <a:xfrm>
            <a:off x="5791025" y="2544125"/>
            <a:ext cx="1871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write] </a:t>
            </a:r>
            <a:endParaRPr i="1"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3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about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2" name="Google Shape;502;p83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Invert</a:t>
            </a:r>
            <a:r>
              <a:rPr lang="en-GB" sz="2200"/>
              <a:t> the</a:t>
            </a:r>
            <a:r>
              <a:rPr b="1" lang="en-GB" sz="2200"/>
              <a:t> 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503" name="Google Shape;50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83"/>
          <p:cNvSpPr txBox="1"/>
          <p:nvPr>
            <p:ph idx="1" type="body"/>
          </p:nvPr>
        </p:nvSpPr>
        <p:spPr>
          <a:xfrm>
            <a:off x="2358325" y="2108125"/>
            <a:ext cx="189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Ils vont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505" name="Google Shape;505;p83"/>
          <p:cNvSpPr txBox="1"/>
          <p:nvPr>
            <p:ph idx="1" type="body"/>
          </p:nvPr>
        </p:nvSpPr>
        <p:spPr>
          <a:xfrm>
            <a:off x="2248326" y="261707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[They are </a:t>
            </a:r>
            <a:r>
              <a:rPr i="1" lang="en-GB" sz="2100"/>
              <a:t>going]</a:t>
            </a:r>
            <a:endParaRPr i="1" sz="2100"/>
          </a:p>
        </p:txBody>
      </p:sp>
      <p:sp>
        <p:nvSpPr>
          <p:cNvPr id="506" name="Google Shape;506;p83"/>
          <p:cNvSpPr txBox="1"/>
          <p:nvPr>
            <p:ph idx="1" type="body"/>
          </p:nvPr>
        </p:nvSpPr>
        <p:spPr>
          <a:xfrm>
            <a:off x="6085800" y="2108131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507" name="Google Shape;507;p83"/>
          <p:cNvSpPr txBox="1"/>
          <p:nvPr>
            <p:ph idx="1" type="body"/>
          </p:nvPr>
        </p:nvSpPr>
        <p:spPr>
          <a:xfrm>
            <a:off x="6036300" y="2617075"/>
            <a:ext cx="1386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cxnSp>
        <p:nvCxnSpPr>
          <p:cNvPr id="508" name="Google Shape;508;p83"/>
          <p:cNvCxnSpPr/>
          <p:nvPr/>
        </p:nvCxnSpPr>
        <p:spPr>
          <a:xfrm flipH="1">
            <a:off x="1836900" y="3236350"/>
            <a:ext cx="6350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509" name="Google Shape;509;p83"/>
          <p:cNvSpPr txBox="1"/>
          <p:nvPr>
            <p:ph idx="1" type="body"/>
          </p:nvPr>
        </p:nvSpPr>
        <p:spPr>
          <a:xfrm>
            <a:off x="6172025" y="4068125"/>
            <a:ext cx="1705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sp>
        <p:nvSpPr>
          <p:cNvPr id="510" name="Google Shape;510;p83"/>
          <p:cNvSpPr txBox="1"/>
          <p:nvPr>
            <p:ph idx="1" type="body"/>
          </p:nvPr>
        </p:nvSpPr>
        <p:spPr>
          <a:xfrm>
            <a:off x="2353425" y="3598475"/>
            <a:ext cx="2056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Von</a:t>
            </a:r>
            <a:r>
              <a:rPr b="1" lang="en-GB" sz="2500">
                <a:solidFill>
                  <a:schemeClr val="accent5"/>
                </a:solidFill>
              </a:rPr>
              <a:t>t-i</a:t>
            </a:r>
            <a:r>
              <a:rPr b="1" lang="en-GB" sz="2500"/>
              <a:t>ls</a:t>
            </a:r>
            <a:endParaRPr b="1" sz="2500"/>
          </a:p>
        </p:txBody>
      </p:sp>
      <p:sp>
        <p:nvSpPr>
          <p:cNvPr id="511" name="Google Shape;511;p83"/>
          <p:cNvSpPr txBox="1"/>
          <p:nvPr>
            <p:ph idx="1" type="body"/>
          </p:nvPr>
        </p:nvSpPr>
        <p:spPr>
          <a:xfrm>
            <a:off x="2201026" y="39631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 [Are they  going]</a:t>
            </a:r>
            <a:endParaRPr i="1" sz="2100"/>
          </a:p>
        </p:txBody>
      </p:sp>
      <p:sp>
        <p:nvSpPr>
          <p:cNvPr id="512" name="Google Shape;512;p83"/>
          <p:cNvSpPr txBox="1"/>
          <p:nvPr>
            <p:ph idx="1" type="body"/>
          </p:nvPr>
        </p:nvSpPr>
        <p:spPr>
          <a:xfrm>
            <a:off x="6186538" y="36458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sortir?</a:t>
            </a:r>
            <a:r>
              <a:rPr lang="en-GB" sz="2100"/>
              <a:t> </a:t>
            </a:r>
            <a:endParaRPr sz="2100"/>
          </a:p>
        </p:txBody>
      </p:sp>
      <p:pic>
        <p:nvPicPr>
          <p:cNvPr descr="a group of children" id="513" name="Google Shape;51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475" y="2531425"/>
            <a:ext cx="1287900" cy="104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