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73b8739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73b8739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9896820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9896820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73b87395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73b87395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73b87395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73b87395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73b87395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73b87395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ctrTitle"/>
          </p:nvPr>
        </p:nvSpPr>
        <p:spPr>
          <a:xfrm>
            <a:off x="459000" y="1537350"/>
            <a:ext cx="8226000" cy="206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</a:t>
            </a:r>
            <a:r>
              <a:rPr lang="en-GB">
                <a:solidFill>
                  <a:schemeClr val="dk2"/>
                </a:solidFill>
              </a:rPr>
              <a:t>olve problems involving the calculation of percentages of amounts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438950" y="4458575"/>
            <a:ext cx="15579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Parsons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1</a:t>
            </a:r>
            <a:endParaRPr/>
          </a:p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7638" y="2186875"/>
            <a:ext cx="2669789" cy="16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2573" y="2227831"/>
            <a:ext cx="2669789" cy="160895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/>
          <p:nvPr/>
        </p:nvSpPr>
        <p:spPr>
          <a:xfrm>
            <a:off x="470975" y="1003900"/>
            <a:ext cx="65439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Calculate the discounted prices for these objects.</a:t>
            </a:r>
            <a:r>
              <a:rPr lang="en-GB" sz="1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2</a:t>
            </a:r>
            <a:endParaRPr/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16"/>
          <p:cNvSpPr txBox="1"/>
          <p:nvPr/>
        </p:nvSpPr>
        <p:spPr>
          <a:xfrm>
            <a:off x="458975" y="1071750"/>
            <a:ext cx="8226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Hassan </a:t>
            </a: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scored 75% on a grammar test. There were 96 marks. </a:t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Lawind sat a different test with 80 marks. He got 4/5 correct.</a:t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Who got more correct answers? Convince me.</a:t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3</a:t>
            </a:r>
            <a:endParaRPr/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288" y="2168800"/>
            <a:ext cx="3235784" cy="25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9150" y="2219925"/>
            <a:ext cx="2977790" cy="257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381900" y="898325"/>
            <a:ext cx="8056200" cy="10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Two supermarkets have offers on identical bunches of bananas. Youcef decides the offer at supermarket A is cheaper because they offer a greater percentage decrease. Is 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Youcef 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right? 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731250" y="2057400"/>
            <a:ext cx="21564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Supermarket A</a:t>
            </a:r>
            <a:endParaRPr b="1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5531400" y="2168800"/>
            <a:ext cx="21564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Supermarket B</a:t>
            </a:r>
            <a:endParaRPr b="1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4</a:t>
            </a:r>
            <a:endParaRPr/>
          </a:p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18"/>
          <p:cNvSpPr txBox="1"/>
          <p:nvPr/>
        </p:nvSpPr>
        <p:spPr>
          <a:xfrm>
            <a:off x="5887125" y="1099725"/>
            <a:ext cx="3128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Here is your shopping list:</a:t>
            </a:r>
            <a:endParaRPr sz="16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 bottles of lemonade</a:t>
            </a:r>
            <a:endParaRPr sz="16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 six pack of crisps</a:t>
            </a:r>
            <a:endParaRPr sz="16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4 packets of biscuits</a:t>
            </a:r>
            <a:endParaRPr sz="16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 bag of chips </a:t>
            </a:r>
            <a:endParaRPr sz="16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None/>
            </a:pPr>
            <a:r>
              <a:rPr lang="en-GB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How much would you pay in total?</a:t>
            </a:r>
            <a:endParaRPr sz="16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b="20358" l="894" r="18518" t="13778"/>
          <a:stretch/>
        </p:blipFill>
        <p:spPr>
          <a:xfrm>
            <a:off x="347050" y="1041100"/>
            <a:ext cx="5217875" cy="183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291538" y="2875400"/>
            <a:ext cx="12642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Biscuits</a:t>
            </a:r>
            <a:endParaRPr b="1" sz="13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were 54p</a:t>
            </a:r>
            <a:endParaRPr sz="13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now 50% off!</a:t>
            </a:r>
            <a:endParaRPr sz="13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1819688" y="2875400"/>
            <a:ext cx="12642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Oven Chips</a:t>
            </a:r>
            <a:endParaRPr b="1" sz="13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were £1.60</a:t>
            </a:r>
            <a:endParaRPr sz="13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now 25% off!</a:t>
            </a:r>
            <a:endParaRPr sz="13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4480188" y="2875400"/>
            <a:ext cx="12642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Lemonade</a:t>
            </a:r>
            <a:endParaRPr b="1" sz="13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was 55p</a:t>
            </a:r>
            <a:endParaRPr sz="13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now 20% off!</a:t>
            </a:r>
            <a:endParaRPr sz="13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3249089" y="2875400"/>
            <a:ext cx="12642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Crisps</a:t>
            </a:r>
            <a:endParaRPr b="1" sz="13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were £1.20</a:t>
            </a:r>
            <a:endParaRPr sz="13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now 35% off!</a:t>
            </a:r>
            <a:endParaRPr sz="13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6750950" y="4031650"/>
            <a:ext cx="21195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rgbClr val="B7B7B7"/>
                </a:solidFill>
              </a:rPr>
              <a:t>Credit: NRICH</a:t>
            </a:r>
            <a:endParaRPr sz="1100" u="sng"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 u="sng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