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47C353-4E3C-4240-AF6C-28B51C7346F9}">
  <a:tblStyle styleId="{2547C353-4E3C-4240-AF6C-28B51C734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b68580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b68580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4855654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4855654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8bb74f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c8bb74f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dc19b3427_2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dc19b3427_2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b2dcee38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db2dcee38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Group 7 displacement reactions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Combined Science - Chemistry - Key Stage 4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Atomic Structure &amp; the Periodic Table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 Patel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9620" l="0" r="0" t="0"/>
          <a:stretch/>
        </p:blipFill>
        <p:spPr>
          <a:xfrm>
            <a:off x="1050525" y="40050"/>
            <a:ext cx="16186947" cy="91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6"/>
          <p:cNvSpPr txBox="1"/>
          <p:nvPr>
            <p:ph idx="4294967295" type="title"/>
          </p:nvPr>
        </p:nvSpPr>
        <p:spPr>
          <a:xfrm>
            <a:off x="1091575" y="774075"/>
            <a:ext cx="15804000" cy="9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Warm up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369600" y="2000600"/>
            <a:ext cx="15525900" cy="7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name is given to group 7 elements?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electrons do group 7 elements have in their outer shell?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 group 7 elements lose or gain electrons when they react?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1091575" y="1464700"/>
            <a:ext cx="16539300" cy="7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student has obtained the results below.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halogen is the most reactive, and explain why using the student’s results?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halide was bromine able to displace?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17"/>
          <p:cNvSpPr txBox="1"/>
          <p:nvPr>
            <p:ph idx="4294967295" type="title"/>
          </p:nvPr>
        </p:nvSpPr>
        <p:spPr>
          <a:xfrm>
            <a:off x="1091575" y="774075"/>
            <a:ext cx="15804000" cy="9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03" name="Google Shape;103;p17"/>
          <p:cNvGraphicFramePr/>
          <p:nvPr/>
        </p:nvGraphicFramePr>
        <p:xfrm>
          <a:off x="2549250" y="2282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{2547C353-4E3C-4240-AF6C-28B51C7346F9}</a:tableStyleId>
              </a:tblPr>
              <a:tblGrid>
                <a:gridCol w="4089450"/>
                <a:gridCol w="2469000"/>
                <a:gridCol w="2469000"/>
                <a:gridCol w="2469000"/>
                <a:gridCol w="2469000"/>
              </a:tblGrid>
              <a:tr h="66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Fluorine</a:t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Chlorine</a:t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Bromine</a:t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Iodine</a:t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 fluoride</a:t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 chloride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 bromide</a:t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 iodide</a:t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04" name="Google Shape;104;p17"/>
          <p:cNvSpPr/>
          <p:nvPr/>
        </p:nvSpPr>
        <p:spPr>
          <a:xfrm>
            <a:off x="12086750" y="2952450"/>
            <a:ext cx="1229100" cy="9234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 rot="-2928950">
            <a:off x="7561546" y="4000466"/>
            <a:ext cx="921210" cy="414152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 rot="-2928950">
            <a:off x="7561546" y="5067266"/>
            <a:ext cx="921210" cy="414152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 rot="-2928950">
            <a:off x="7561546" y="6057866"/>
            <a:ext cx="921210" cy="414152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9724550" y="3028650"/>
            <a:ext cx="1229100" cy="9234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 rot="-2928950">
            <a:off x="9847546" y="4991066"/>
            <a:ext cx="921210" cy="414152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 rot="-2928950">
            <a:off x="9847546" y="5981666"/>
            <a:ext cx="921210" cy="414152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12086750" y="3943050"/>
            <a:ext cx="1229100" cy="9234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4677550" y="3104850"/>
            <a:ext cx="1229100" cy="9234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14677550" y="4095450"/>
            <a:ext cx="1229100" cy="9234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14677550" y="4933650"/>
            <a:ext cx="1229100" cy="9234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 rot="-2928950">
            <a:off x="12285946" y="5981666"/>
            <a:ext cx="921210" cy="414152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18"/>
          <p:cNvSpPr txBox="1"/>
          <p:nvPr>
            <p:ph idx="4294967295" type="title"/>
          </p:nvPr>
        </p:nvSpPr>
        <p:spPr>
          <a:xfrm>
            <a:off x="1091575" y="774075"/>
            <a:ext cx="15804000" cy="9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387100" y="1676175"/>
            <a:ext cx="14055000" cy="7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077975" y="1410950"/>
            <a:ext cx="16620900" cy="79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each reaction below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equation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 the colour change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that would be observed. If there is no reaction, state there is no reaction.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Sodium iodide + chlorine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Sodium bromide + chlorine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Sodium chloride + iodine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7870450" y="4582925"/>
            <a:ext cx="89901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➝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8327650" y="5344925"/>
            <a:ext cx="89901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➝</a:t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7718050" y="6183125"/>
            <a:ext cx="89901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➝</a:t>
            </a: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11009050" y="4154675"/>
            <a:ext cx="5699100" cy="3154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Challenge: 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Have a go at writing a balanced symbol equation for any reactions that occur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