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944fedb2_0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944fedb2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944fedb2_0_4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944fedb2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8975" y="2339925"/>
            <a:ext cx="8226000" cy="20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Counting on and back from a given number within 10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9" name="Google Shape;1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958238"/>
            <a:ext cx="5760524" cy="322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