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A3142"/>
                </a:solidFill>
              </a:rPr>
              <a:t>Multiplying two integers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2"/>
                </a:solidFill>
              </a:rPr>
              <a:t>Maths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2"/>
                </a:solidFill>
              </a:rPr>
              <a:t>Miss Davies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Multiplying two integers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4" y="924806"/>
            <a:ext cx="3893658" cy="42186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5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930082" y="944736"/>
            <a:ext cx="3891600" cy="419876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290" r="-2663" t="-5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5">
            <a:alphaModFix/>
          </a:blip>
          <a:srcRect b="31420" l="8403" r="56528" t="20679"/>
          <a:stretch/>
        </p:blipFill>
        <p:spPr>
          <a:xfrm>
            <a:off x="732021" y="1631066"/>
            <a:ext cx="2931929" cy="2252651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9" name="Google Shape;49;p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Multiplying two integers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58974" y="924806"/>
            <a:ext cx="3893658" cy="42186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5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9" name="Google Shape;59;p9"/>
          <p:cNvSpPr txBox="1"/>
          <p:nvPr/>
        </p:nvSpPr>
        <p:spPr>
          <a:xfrm>
            <a:off x="4930082" y="944736"/>
            <a:ext cx="3891600" cy="419876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290" r="-2663" t="-5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" name="Google Shape;60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62" name="Google Shape;62;p9"/>
          <p:cNvPicPr preferRelativeResize="0"/>
          <p:nvPr/>
        </p:nvPicPr>
        <p:blipFill rotWithShape="1">
          <a:blip r:embed="rId5">
            <a:alphaModFix/>
          </a:blip>
          <a:srcRect b="31420" l="8403" r="56528" t="20679"/>
          <a:stretch/>
        </p:blipFill>
        <p:spPr>
          <a:xfrm>
            <a:off x="732021" y="1631066"/>
            <a:ext cx="2931929" cy="2252651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" name="Google Shape;63;p9"/>
          <p:cNvSpPr txBox="1"/>
          <p:nvPr/>
        </p:nvSpPr>
        <p:spPr>
          <a:xfrm>
            <a:off x="2963126" y="4246345"/>
            <a:ext cx="10406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Method 3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5988081" y="1609617"/>
            <a:ext cx="7632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3056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5988081" y="1982277"/>
            <a:ext cx="86664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7704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7827514" y="1616890"/>
            <a:ext cx="6616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1085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5988080" y="2989055"/>
            <a:ext cx="6616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1536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7969281" y="2957830"/>
            <a:ext cx="6616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2173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6003083" y="3347539"/>
            <a:ext cx="7482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8624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9"/>
          <p:cNvSpPr txBox="1"/>
          <p:nvPr/>
        </p:nvSpPr>
        <p:spPr>
          <a:xfrm>
            <a:off x="5213861" y="3986297"/>
            <a:ext cx="11050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103092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9"/>
          <p:cNvSpPr txBox="1"/>
          <p:nvPr/>
        </p:nvSpPr>
        <p:spPr>
          <a:xfrm>
            <a:off x="7912574" y="3325631"/>
            <a:ext cx="9091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17280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7093416" y="3982714"/>
            <a:ext cx="100377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210984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