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8dce5bb6d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g8dce5bb6d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8000" y="28765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Angles in Polygons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</a:rPr>
              <a:t>Downloadable Resource – </a:t>
            </a:r>
            <a:r>
              <a:rPr b="0" lang="en-GB" sz="6000">
                <a:solidFill>
                  <a:srgbClr val="4B3241"/>
                </a:solidFill>
              </a:rPr>
              <a:t>Building shapes from triangles (Part II)</a:t>
            </a:r>
            <a:endParaRPr b="0" sz="6000">
              <a:solidFill>
                <a:srgbClr val="4B3241"/>
              </a:solidFill>
            </a:endParaRPr>
          </a:p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8000" y="526250"/>
            <a:ext cx="164520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8" name="Google Shape;28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Mr. Thomas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16939942" y="5340652"/>
            <a:ext cx="1247446" cy="24948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6"/>
          <p:cNvGrpSpPr/>
          <p:nvPr/>
        </p:nvGrpSpPr>
        <p:grpSpPr>
          <a:xfrm>
            <a:off x="11747239" y="6312897"/>
            <a:ext cx="1247446" cy="2494889"/>
            <a:chOff x="2476076" y="1815215"/>
            <a:chExt cx="1155547" cy="2311092"/>
          </a:xfrm>
        </p:grpSpPr>
        <p:pic>
          <p:nvPicPr>
            <p:cNvPr id="39" name="Google Shape;39;p6"/>
            <p:cNvPicPr preferRelativeResize="0"/>
            <p:nvPr/>
          </p:nvPicPr>
          <p:blipFill rotWithShape="1">
            <a:blip r:embed="rId4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Google Shape;40;p6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6"/>
          <p:cNvSpPr/>
          <p:nvPr/>
        </p:nvSpPr>
        <p:spPr>
          <a:xfrm>
            <a:off x="13094526" y="6205635"/>
            <a:ext cx="3795805" cy="821756"/>
          </a:xfrm>
          <a:prstGeom prst="wedgeRoundRectCallout">
            <a:avLst>
              <a:gd fmla="val -57299" name="adj1"/>
              <a:gd fmla="val 3234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+ B + C + F = 180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13842127" y="5149323"/>
            <a:ext cx="3097816" cy="821756"/>
          </a:xfrm>
          <a:prstGeom prst="wedgeRoundRectCallout">
            <a:avLst>
              <a:gd fmla="val 56381" name="adj1"/>
              <a:gd fmla="val 39621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180 = F + J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" name="Google Shape;43;p6"/>
          <p:cNvGrpSpPr/>
          <p:nvPr/>
        </p:nvGrpSpPr>
        <p:grpSpPr>
          <a:xfrm>
            <a:off x="4751964" y="-3052596"/>
            <a:ext cx="14107850" cy="13178830"/>
            <a:chOff x="5294714" y="-2314881"/>
            <a:chExt cx="11711394" cy="10940183"/>
          </a:xfrm>
        </p:grpSpPr>
        <p:sp>
          <p:nvSpPr>
            <p:cNvPr id="44" name="Google Shape;44;p6"/>
            <p:cNvSpPr/>
            <p:nvPr/>
          </p:nvSpPr>
          <p:spPr>
            <a:xfrm rot="5680044">
              <a:off x="5827112" y="149448"/>
              <a:ext cx="1690886" cy="1690886"/>
            </a:xfrm>
            <a:prstGeom prst="pie">
              <a:avLst>
                <a:gd fmla="val 18028901" name="adj1"/>
                <a:gd fmla="val 21014833" name="adj2"/>
              </a:avLst>
            </a:prstGeom>
            <a:solidFill>
              <a:srgbClr val="FFC000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5680044">
              <a:off x="5830286" y="130213"/>
              <a:ext cx="1690886" cy="1690886"/>
            </a:xfrm>
            <a:prstGeom prst="pie">
              <a:avLst>
                <a:gd fmla="val 16700677" name="adj1"/>
                <a:gd fmla="val 18148405" name="adj2"/>
              </a:avLst>
            </a:prstGeom>
            <a:solidFill>
              <a:srgbClr val="4B3FA8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 rot="-1591533">
              <a:off x="6216197" y="4361964"/>
              <a:ext cx="1690886" cy="1690886"/>
            </a:xfrm>
            <a:prstGeom prst="pie">
              <a:avLst>
                <a:gd fmla="val 17498358" name="adj1"/>
                <a:gd fmla="val 21383923" name="adj2"/>
              </a:avLst>
            </a:prstGeom>
            <a:solidFill>
              <a:schemeClr val="accent4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 rot="5553353">
              <a:off x="9264754" y="2632331"/>
              <a:ext cx="1690886" cy="1690886"/>
            </a:xfrm>
            <a:prstGeom prst="pie">
              <a:avLst>
                <a:gd fmla="val 15679521" name="adj1"/>
                <a:gd fmla="val 18148405" name="adj2"/>
              </a:avLst>
            </a:prstGeom>
            <a:solidFill>
              <a:srgbClr val="C8C4E8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 rot="4242047">
              <a:off x="9258405" y="2642813"/>
              <a:ext cx="1690886" cy="1690886"/>
            </a:xfrm>
            <a:prstGeom prst="pie">
              <a:avLst>
                <a:gd fmla="val 15562009" name="adj1"/>
                <a:gd fmla="val 16976253" name="adj2"/>
              </a:avLst>
            </a:prstGeom>
            <a:solidFill>
              <a:srgbClr val="F688AD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 rot="4242047">
              <a:off x="9254826" y="2626774"/>
              <a:ext cx="1690886" cy="1690886"/>
            </a:xfrm>
            <a:prstGeom prst="pie">
              <a:avLst>
                <a:gd fmla="val 8689391" name="adj1"/>
                <a:gd fmla="val 15660562" name="adj2"/>
              </a:avLst>
            </a:prstGeom>
            <a:solidFill>
              <a:schemeClr val="accent2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 rot="4242047">
              <a:off x="9254447" y="2642842"/>
              <a:ext cx="1690886" cy="1690886"/>
            </a:xfrm>
            <a:prstGeom prst="pie">
              <a:avLst>
                <a:gd fmla="val 4750236" name="adj1"/>
                <a:gd fmla="val 8719252" name="adj2"/>
              </a:avLst>
            </a:prstGeom>
            <a:solidFill>
              <a:schemeClr val="dk1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 rot="-2431972">
              <a:off x="11263791" y="4049226"/>
              <a:ext cx="1208046" cy="1208046"/>
            </a:xfrm>
            <a:prstGeom prst="pie">
              <a:avLst>
                <a:gd fmla="val 15212289" name="adj1"/>
                <a:gd fmla="val 927250" name="adj2"/>
              </a:avLst>
            </a:prstGeom>
            <a:solidFill>
              <a:schemeClr val="accent5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 rot="-2431972">
              <a:off x="14958474" y="1961805"/>
              <a:ext cx="1690886" cy="1690886"/>
            </a:xfrm>
            <a:prstGeom prst="pie">
              <a:avLst>
                <a:gd fmla="val 11703489" name="adj1"/>
                <a:gd fmla="val 12823783" name="adj2"/>
              </a:avLst>
            </a:prstGeom>
            <a:solidFill>
              <a:srgbClr val="002060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 rot="-2431972">
              <a:off x="14968660" y="1956722"/>
              <a:ext cx="1690886" cy="1690886"/>
            </a:xfrm>
            <a:prstGeom prst="pie">
              <a:avLst>
                <a:gd fmla="val 12808125" name="adj1"/>
                <a:gd fmla="val 13814196" name="adj2"/>
              </a:avLst>
            </a:prstGeom>
            <a:solidFill>
              <a:schemeClr val="accent3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 rot="4242047">
              <a:off x="11922852" y="1606315"/>
              <a:ext cx="1066757" cy="1066757"/>
            </a:xfrm>
            <a:prstGeom prst="pie">
              <a:avLst>
                <a:gd fmla="val 18008197" name="adj1"/>
                <a:gd fmla="val 4802876" name="adj2"/>
              </a:avLst>
            </a:prstGeom>
            <a:solidFill>
              <a:schemeClr val="accent6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 rot="4242047">
              <a:off x="11622346" y="1291102"/>
              <a:ext cx="1690886" cy="1690886"/>
            </a:xfrm>
            <a:prstGeom prst="pie">
              <a:avLst>
                <a:gd fmla="val 4766427" name="adj1"/>
                <a:gd fmla="val 7235550" name="adj2"/>
              </a:avLst>
            </a:prstGeom>
            <a:solidFill>
              <a:srgbClr val="00411B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56" name="Google Shape;56;p6"/>
            <p:cNvGrpSpPr/>
            <p:nvPr/>
          </p:nvGrpSpPr>
          <p:grpSpPr>
            <a:xfrm rot="-1591533">
              <a:off x="6561853" y="-733006"/>
              <a:ext cx="8917068" cy="7776433"/>
              <a:chOff x="1540625" y="1297968"/>
              <a:chExt cx="3731921" cy="3254548"/>
            </a:xfrm>
          </p:grpSpPr>
          <p:grpSp>
            <p:nvGrpSpPr>
              <p:cNvPr id="57" name="Google Shape;57;p6"/>
              <p:cNvGrpSpPr/>
              <p:nvPr/>
            </p:nvGrpSpPr>
            <p:grpSpPr>
              <a:xfrm>
                <a:off x="1540625" y="1297968"/>
                <a:ext cx="3731921" cy="2385459"/>
                <a:chOff x="1540625" y="1297968"/>
                <a:chExt cx="3731921" cy="2385459"/>
              </a:xfrm>
            </p:grpSpPr>
            <p:sp>
              <p:nvSpPr>
                <p:cNvPr id="58" name="Google Shape;58;p6"/>
                <p:cNvSpPr/>
                <p:nvPr/>
              </p:nvSpPr>
              <p:spPr>
                <a:xfrm rot="60000">
                  <a:off x="2167324" y="1315171"/>
                  <a:ext cx="1985013" cy="1562681"/>
                </a:xfrm>
                <a:custGeom>
                  <a:rect b="b" l="l" r="r" t="t"/>
                  <a:pathLst>
                    <a:path extrusionOk="0" h="1562681" w="2624193">
                      <a:moveTo>
                        <a:pt x="1123064" y="1562681"/>
                      </a:moveTo>
                      <a:lnTo>
                        <a:pt x="0" y="0"/>
                      </a:lnTo>
                      <a:lnTo>
                        <a:pt x="2624193" y="1481435"/>
                      </a:lnTo>
                      <a:lnTo>
                        <a:pt x="1123064" y="1562681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59" name="Google Shape;59;p6"/>
                <p:cNvSpPr/>
                <p:nvPr/>
              </p:nvSpPr>
              <p:spPr>
                <a:xfrm>
                  <a:off x="1540625" y="1299556"/>
                  <a:ext cx="1454728" cy="1654233"/>
                </a:xfrm>
                <a:custGeom>
                  <a:rect b="b" l="l" r="r" t="t"/>
                  <a:pathLst>
                    <a:path extrusionOk="0" h="1654233" w="1454728">
                      <a:moveTo>
                        <a:pt x="0" y="1654233"/>
                      </a:moveTo>
                      <a:lnTo>
                        <a:pt x="640080" y="0"/>
                      </a:lnTo>
                      <a:lnTo>
                        <a:pt x="1454728" y="1579419"/>
                      </a:lnTo>
                      <a:lnTo>
                        <a:pt x="0" y="1654233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60" name="Google Shape;60;p6"/>
                <p:cNvSpPr/>
                <p:nvPr/>
              </p:nvSpPr>
              <p:spPr>
                <a:xfrm rot="-10740000">
                  <a:off x="2996144" y="2813524"/>
                  <a:ext cx="2269156" cy="850167"/>
                </a:xfrm>
                <a:custGeom>
                  <a:rect b="b" l="l" r="r" t="t"/>
                  <a:pathLst>
                    <a:path extrusionOk="0" h="850167" w="2999831">
                      <a:moveTo>
                        <a:pt x="1497000" y="850167"/>
                      </a:moveTo>
                      <a:lnTo>
                        <a:pt x="0" y="0"/>
                      </a:lnTo>
                      <a:lnTo>
                        <a:pt x="2999831" y="766222"/>
                      </a:lnTo>
                      <a:lnTo>
                        <a:pt x="1497000" y="850167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61" name="Google Shape;61;p6"/>
              <p:cNvSpPr/>
              <p:nvPr/>
            </p:nvSpPr>
            <p:spPr>
              <a:xfrm flipH="1" rot="2307572">
                <a:off x="2899295" y="2870531"/>
                <a:ext cx="2269156" cy="1095115"/>
              </a:xfrm>
              <a:custGeom>
                <a:rect b="b" l="l" r="r" t="t"/>
                <a:pathLst>
                  <a:path extrusionOk="0" h="1095115" w="2999831">
                    <a:moveTo>
                      <a:pt x="1937625" y="1095115"/>
                    </a:moveTo>
                    <a:lnTo>
                      <a:pt x="0" y="0"/>
                    </a:lnTo>
                    <a:lnTo>
                      <a:pt x="2999831" y="766222"/>
                    </a:lnTo>
                    <a:lnTo>
                      <a:pt x="1937625" y="1095115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5E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62" name="Google Shape;62;p6"/>
            <p:cNvSpPr txBox="1"/>
            <p:nvPr/>
          </p:nvSpPr>
          <p:spPr>
            <a:xfrm>
              <a:off x="7480343" y="4197491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63;p6"/>
            <p:cNvSpPr txBox="1"/>
            <p:nvPr/>
          </p:nvSpPr>
          <p:spPr>
            <a:xfrm>
              <a:off x="6891935" y="1792417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" name="Google Shape;64;p6"/>
            <p:cNvSpPr txBox="1"/>
            <p:nvPr/>
          </p:nvSpPr>
          <p:spPr>
            <a:xfrm>
              <a:off x="7420402" y="1245946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65;p6"/>
            <p:cNvSpPr txBox="1"/>
            <p:nvPr/>
          </p:nvSpPr>
          <p:spPr>
            <a:xfrm>
              <a:off x="8912796" y="3125850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66;p6"/>
            <p:cNvSpPr txBox="1"/>
            <p:nvPr/>
          </p:nvSpPr>
          <p:spPr>
            <a:xfrm>
              <a:off x="10153207" y="228443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6"/>
            <p:cNvSpPr txBox="1"/>
            <p:nvPr/>
          </p:nvSpPr>
          <p:spPr>
            <a:xfrm>
              <a:off x="11325114" y="2049834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6"/>
            <p:cNvSpPr txBox="1"/>
            <p:nvPr/>
          </p:nvSpPr>
          <p:spPr>
            <a:xfrm>
              <a:off x="10890118" y="2934229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69;p6"/>
            <p:cNvSpPr txBox="1"/>
            <p:nvPr/>
          </p:nvSpPr>
          <p:spPr>
            <a:xfrm>
              <a:off x="10910435" y="3539480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70;p6"/>
            <p:cNvSpPr txBox="1"/>
            <p:nvPr/>
          </p:nvSpPr>
          <p:spPr>
            <a:xfrm>
              <a:off x="11955054" y="3721476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71;p6"/>
            <p:cNvSpPr txBox="1"/>
            <p:nvPr/>
          </p:nvSpPr>
          <p:spPr>
            <a:xfrm>
              <a:off x="12840626" y="234882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72;p6"/>
            <p:cNvSpPr txBox="1"/>
            <p:nvPr/>
          </p:nvSpPr>
          <p:spPr>
            <a:xfrm>
              <a:off x="14445503" y="2565525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73;p6"/>
            <p:cNvSpPr txBox="1"/>
            <p:nvPr/>
          </p:nvSpPr>
          <p:spPr>
            <a:xfrm>
              <a:off x="14662722" y="289765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6680200" y="984250"/>
              <a:ext cx="9150350" cy="4210050"/>
            </a:xfrm>
            <a:custGeom>
              <a:rect b="b" l="l" r="r" t="t"/>
              <a:pathLst>
                <a:path extrusionOk="0" h="4210050" w="9150350">
                  <a:moveTo>
                    <a:pt x="381000" y="4210050"/>
                  </a:moveTo>
                  <a:lnTo>
                    <a:pt x="3429000" y="2508250"/>
                  </a:lnTo>
                  <a:lnTo>
                    <a:pt x="5168900" y="3676650"/>
                  </a:lnTo>
                  <a:lnTo>
                    <a:pt x="9150350" y="1816100"/>
                  </a:lnTo>
                  <a:lnTo>
                    <a:pt x="0" y="0"/>
                  </a:lnTo>
                  <a:lnTo>
                    <a:pt x="381000" y="4210050"/>
                  </a:ln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5" name="Google Shape;75;p6"/>
          <p:cNvSpPr txBox="1"/>
          <p:nvPr/>
        </p:nvSpPr>
        <p:spPr>
          <a:xfrm>
            <a:off x="817222" y="2279979"/>
            <a:ext cx="5646608" cy="386259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729" l="-3131" r="0" t="-25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47284" y="-32926"/>
            <a:ext cx="3528305" cy="244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" name="Google Shape;82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4896332" y="-2867273"/>
            <a:ext cx="14107850" cy="13178830"/>
            <a:chOff x="5294714" y="-2314881"/>
            <a:chExt cx="11711394" cy="10940183"/>
          </a:xfrm>
        </p:grpSpPr>
        <p:sp>
          <p:nvSpPr>
            <p:cNvPr id="85" name="Google Shape;85;p7"/>
            <p:cNvSpPr/>
            <p:nvPr/>
          </p:nvSpPr>
          <p:spPr>
            <a:xfrm rot="5680044">
              <a:off x="5827112" y="149448"/>
              <a:ext cx="1690886" cy="1690886"/>
            </a:xfrm>
            <a:prstGeom prst="pie">
              <a:avLst>
                <a:gd fmla="val 18028901" name="adj1"/>
                <a:gd fmla="val 21014833" name="adj2"/>
              </a:avLst>
            </a:prstGeom>
            <a:solidFill>
              <a:srgbClr val="FFC000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 rot="5680044">
              <a:off x="5830286" y="130213"/>
              <a:ext cx="1690886" cy="1690886"/>
            </a:xfrm>
            <a:prstGeom prst="pie">
              <a:avLst>
                <a:gd fmla="val 16700677" name="adj1"/>
                <a:gd fmla="val 18148405" name="adj2"/>
              </a:avLst>
            </a:prstGeom>
            <a:solidFill>
              <a:srgbClr val="4B3FA8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 rot="-1591533">
              <a:off x="6216197" y="4361964"/>
              <a:ext cx="1690886" cy="1690886"/>
            </a:xfrm>
            <a:prstGeom prst="pie">
              <a:avLst>
                <a:gd fmla="val 17498358" name="adj1"/>
                <a:gd fmla="val 21383923" name="adj2"/>
              </a:avLst>
            </a:prstGeom>
            <a:solidFill>
              <a:schemeClr val="accent4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rot="5553353">
              <a:off x="9264754" y="2632331"/>
              <a:ext cx="1690886" cy="1690886"/>
            </a:xfrm>
            <a:prstGeom prst="pie">
              <a:avLst>
                <a:gd fmla="val 15679521" name="adj1"/>
                <a:gd fmla="val 18148405" name="adj2"/>
              </a:avLst>
            </a:prstGeom>
            <a:solidFill>
              <a:srgbClr val="C8C4E8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 rot="4242047">
              <a:off x="9258405" y="2642813"/>
              <a:ext cx="1690886" cy="1690886"/>
            </a:xfrm>
            <a:prstGeom prst="pie">
              <a:avLst>
                <a:gd fmla="val 15562009" name="adj1"/>
                <a:gd fmla="val 16976253" name="adj2"/>
              </a:avLst>
            </a:prstGeom>
            <a:solidFill>
              <a:srgbClr val="F688AD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 rot="4242047">
              <a:off x="9254826" y="2626774"/>
              <a:ext cx="1690886" cy="1690886"/>
            </a:xfrm>
            <a:prstGeom prst="pie">
              <a:avLst>
                <a:gd fmla="val 8689391" name="adj1"/>
                <a:gd fmla="val 15660562" name="adj2"/>
              </a:avLst>
            </a:prstGeom>
            <a:solidFill>
              <a:schemeClr val="accent2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rot="4242047">
              <a:off x="9254447" y="2642842"/>
              <a:ext cx="1690886" cy="1690886"/>
            </a:xfrm>
            <a:prstGeom prst="pie">
              <a:avLst>
                <a:gd fmla="val 4750236" name="adj1"/>
                <a:gd fmla="val 8719252" name="adj2"/>
              </a:avLst>
            </a:prstGeom>
            <a:solidFill>
              <a:schemeClr val="dk1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 rot="-2431972">
              <a:off x="11263791" y="4049226"/>
              <a:ext cx="1208046" cy="1208046"/>
            </a:xfrm>
            <a:prstGeom prst="pie">
              <a:avLst>
                <a:gd fmla="val 15212289" name="adj1"/>
                <a:gd fmla="val 927250" name="adj2"/>
              </a:avLst>
            </a:prstGeom>
            <a:solidFill>
              <a:schemeClr val="accent5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 rot="-2431972">
              <a:off x="14958474" y="1961805"/>
              <a:ext cx="1690886" cy="1690886"/>
            </a:xfrm>
            <a:prstGeom prst="pie">
              <a:avLst>
                <a:gd fmla="val 11703489" name="adj1"/>
                <a:gd fmla="val 12823783" name="adj2"/>
              </a:avLst>
            </a:prstGeom>
            <a:solidFill>
              <a:srgbClr val="002060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 rot="-2431972">
              <a:off x="14968660" y="1956722"/>
              <a:ext cx="1690886" cy="1690886"/>
            </a:xfrm>
            <a:prstGeom prst="pie">
              <a:avLst>
                <a:gd fmla="val 12808125" name="adj1"/>
                <a:gd fmla="val 13814196" name="adj2"/>
              </a:avLst>
            </a:prstGeom>
            <a:solidFill>
              <a:schemeClr val="accent3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 rot="4242047">
              <a:off x="11922852" y="1606315"/>
              <a:ext cx="1066757" cy="1066757"/>
            </a:xfrm>
            <a:prstGeom prst="pie">
              <a:avLst>
                <a:gd fmla="val 18008197" name="adj1"/>
                <a:gd fmla="val 4802876" name="adj2"/>
              </a:avLst>
            </a:prstGeom>
            <a:solidFill>
              <a:schemeClr val="accent6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 rot="4242047">
              <a:off x="11622346" y="1291102"/>
              <a:ext cx="1690886" cy="1690886"/>
            </a:xfrm>
            <a:prstGeom prst="pie">
              <a:avLst>
                <a:gd fmla="val 4766427" name="adj1"/>
                <a:gd fmla="val 7235550" name="adj2"/>
              </a:avLst>
            </a:prstGeom>
            <a:solidFill>
              <a:srgbClr val="00411B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97" name="Google Shape;97;p7"/>
            <p:cNvGrpSpPr/>
            <p:nvPr/>
          </p:nvGrpSpPr>
          <p:grpSpPr>
            <a:xfrm rot="-1591533">
              <a:off x="6561853" y="-733006"/>
              <a:ext cx="8917068" cy="7776433"/>
              <a:chOff x="1540625" y="1297968"/>
              <a:chExt cx="3731921" cy="3254548"/>
            </a:xfrm>
          </p:grpSpPr>
          <p:grpSp>
            <p:nvGrpSpPr>
              <p:cNvPr id="98" name="Google Shape;98;p7"/>
              <p:cNvGrpSpPr/>
              <p:nvPr/>
            </p:nvGrpSpPr>
            <p:grpSpPr>
              <a:xfrm>
                <a:off x="1540625" y="1297968"/>
                <a:ext cx="3731921" cy="2385459"/>
                <a:chOff x="1540625" y="1297968"/>
                <a:chExt cx="3731921" cy="2385459"/>
              </a:xfrm>
            </p:grpSpPr>
            <p:sp>
              <p:nvSpPr>
                <p:cNvPr id="99" name="Google Shape;99;p7"/>
                <p:cNvSpPr/>
                <p:nvPr/>
              </p:nvSpPr>
              <p:spPr>
                <a:xfrm rot="60000">
                  <a:off x="2167324" y="1315171"/>
                  <a:ext cx="1985013" cy="1562681"/>
                </a:xfrm>
                <a:custGeom>
                  <a:rect b="b" l="l" r="r" t="t"/>
                  <a:pathLst>
                    <a:path extrusionOk="0" h="1562681" w="2624193">
                      <a:moveTo>
                        <a:pt x="1123064" y="1562681"/>
                      </a:moveTo>
                      <a:lnTo>
                        <a:pt x="0" y="0"/>
                      </a:lnTo>
                      <a:lnTo>
                        <a:pt x="2624193" y="1481435"/>
                      </a:lnTo>
                      <a:lnTo>
                        <a:pt x="1123064" y="1562681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00" name="Google Shape;100;p7"/>
                <p:cNvSpPr/>
                <p:nvPr/>
              </p:nvSpPr>
              <p:spPr>
                <a:xfrm>
                  <a:off x="1540625" y="1299556"/>
                  <a:ext cx="1454728" cy="1654233"/>
                </a:xfrm>
                <a:custGeom>
                  <a:rect b="b" l="l" r="r" t="t"/>
                  <a:pathLst>
                    <a:path extrusionOk="0" h="1654233" w="1454728">
                      <a:moveTo>
                        <a:pt x="0" y="1654233"/>
                      </a:moveTo>
                      <a:lnTo>
                        <a:pt x="640080" y="0"/>
                      </a:lnTo>
                      <a:lnTo>
                        <a:pt x="1454728" y="1579419"/>
                      </a:lnTo>
                      <a:lnTo>
                        <a:pt x="0" y="1654233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01" name="Google Shape;101;p7"/>
                <p:cNvSpPr/>
                <p:nvPr/>
              </p:nvSpPr>
              <p:spPr>
                <a:xfrm rot="-10740000">
                  <a:off x="2996144" y="2813524"/>
                  <a:ext cx="2269156" cy="850167"/>
                </a:xfrm>
                <a:custGeom>
                  <a:rect b="b" l="l" r="r" t="t"/>
                  <a:pathLst>
                    <a:path extrusionOk="0" h="850167" w="2999831">
                      <a:moveTo>
                        <a:pt x="1497000" y="850167"/>
                      </a:moveTo>
                      <a:lnTo>
                        <a:pt x="0" y="0"/>
                      </a:lnTo>
                      <a:lnTo>
                        <a:pt x="2999831" y="766222"/>
                      </a:lnTo>
                      <a:lnTo>
                        <a:pt x="1497000" y="850167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102" name="Google Shape;102;p7"/>
              <p:cNvSpPr/>
              <p:nvPr/>
            </p:nvSpPr>
            <p:spPr>
              <a:xfrm flipH="1" rot="2307572">
                <a:off x="2899295" y="2870531"/>
                <a:ext cx="2269156" cy="1095115"/>
              </a:xfrm>
              <a:custGeom>
                <a:rect b="b" l="l" r="r" t="t"/>
                <a:pathLst>
                  <a:path extrusionOk="0" h="1095115" w="2999831">
                    <a:moveTo>
                      <a:pt x="1937625" y="1095115"/>
                    </a:moveTo>
                    <a:lnTo>
                      <a:pt x="0" y="0"/>
                    </a:lnTo>
                    <a:lnTo>
                      <a:pt x="2999831" y="766222"/>
                    </a:lnTo>
                    <a:lnTo>
                      <a:pt x="1937625" y="1095115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5E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03" name="Google Shape;103;p7"/>
            <p:cNvSpPr txBox="1"/>
            <p:nvPr/>
          </p:nvSpPr>
          <p:spPr>
            <a:xfrm>
              <a:off x="7480343" y="4197491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7"/>
            <p:cNvSpPr txBox="1"/>
            <p:nvPr/>
          </p:nvSpPr>
          <p:spPr>
            <a:xfrm>
              <a:off x="6891935" y="1792417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7"/>
            <p:cNvSpPr txBox="1"/>
            <p:nvPr/>
          </p:nvSpPr>
          <p:spPr>
            <a:xfrm>
              <a:off x="7420402" y="1245946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" name="Google Shape;106;p7"/>
            <p:cNvSpPr txBox="1"/>
            <p:nvPr/>
          </p:nvSpPr>
          <p:spPr>
            <a:xfrm>
              <a:off x="8912796" y="3125850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" name="Google Shape;107;p7"/>
            <p:cNvSpPr txBox="1"/>
            <p:nvPr/>
          </p:nvSpPr>
          <p:spPr>
            <a:xfrm>
              <a:off x="10153207" y="228443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" name="Google Shape;108;p7"/>
            <p:cNvSpPr txBox="1"/>
            <p:nvPr/>
          </p:nvSpPr>
          <p:spPr>
            <a:xfrm>
              <a:off x="11325114" y="2049834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7"/>
            <p:cNvSpPr txBox="1"/>
            <p:nvPr/>
          </p:nvSpPr>
          <p:spPr>
            <a:xfrm>
              <a:off x="10890118" y="2934229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" name="Google Shape;110;p7"/>
            <p:cNvSpPr txBox="1"/>
            <p:nvPr/>
          </p:nvSpPr>
          <p:spPr>
            <a:xfrm>
              <a:off x="10910435" y="3539480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7"/>
            <p:cNvSpPr txBox="1"/>
            <p:nvPr/>
          </p:nvSpPr>
          <p:spPr>
            <a:xfrm>
              <a:off x="11955054" y="3721476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" name="Google Shape;112;p7"/>
            <p:cNvSpPr txBox="1"/>
            <p:nvPr/>
          </p:nvSpPr>
          <p:spPr>
            <a:xfrm>
              <a:off x="12840626" y="234882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" name="Google Shape;113;p7"/>
            <p:cNvSpPr txBox="1"/>
            <p:nvPr/>
          </p:nvSpPr>
          <p:spPr>
            <a:xfrm>
              <a:off x="14445503" y="2565525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" name="Google Shape;114;p7"/>
            <p:cNvSpPr txBox="1"/>
            <p:nvPr/>
          </p:nvSpPr>
          <p:spPr>
            <a:xfrm>
              <a:off x="14662722" y="289765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680200" y="984250"/>
              <a:ext cx="9150350" cy="4210050"/>
            </a:xfrm>
            <a:custGeom>
              <a:rect b="b" l="l" r="r" t="t"/>
              <a:pathLst>
                <a:path extrusionOk="0" h="4210050" w="9150350">
                  <a:moveTo>
                    <a:pt x="381000" y="4210050"/>
                  </a:moveTo>
                  <a:lnTo>
                    <a:pt x="3429000" y="2508250"/>
                  </a:lnTo>
                  <a:lnTo>
                    <a:pt x="5168900" y="3676650"/>
                  </a:lnTo>
                  <a:lnTo>
                    <a:pt x="9150350" y="1816100"/>
                  </a:lnTo>
                  <a:lnTo>
                    <a:pt x="0" y="0"/>
                  </a:lnTo>
                  <a:lnTo>
                    <a:pt x="381000" y="4210050"/>
                  </a:ln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6" name="Google Shape;116;p7"/>
          <p:cNvSpPr txBox="1"/>
          <p:nvPr/>
        </p:nvSpPr>
        <p:spPr>
          <a:xfrm>
            <a:off x="817222" y="2279979"/>
            <a:ext cx="564660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Lets categorise them now…</a:t>
            </a:r>
            <a:endParaRPr/>
          </a:p>
        </p:txBody>
      </p:sp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7284" y="-32926"/>
            <a:ext cx="3528305" cy="244786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"/>
          <p:cNvSpPr txBox="1"/>
          <p:nvPr/>
        </p:nvSpPr>
        <p:spPr>
          <a:xfrm>
            <a:off x="704706" y="6261309"/>
            <a:ext cx="5759123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Interior angles in a triangle sum to 180 degrees.</a:t>
            </a:r>
            <a:b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E.g: A + B+ D </a:t>
            </a:r>
            <a:endParaRPr/>
          </a:p>
        </p:txBody>
      </p:sp>
      <p:sp>
        <p:nvSpPr>
          <p:cNvPr id="119" name="Google Shape;119;p7"/>
          <p:cNvSpPr txBox="1"/>
          <p:nvPr/>
        </p:nvSpPr>
        <p:spPr>
          <a:xfrm>
            <a:off x="6886394" y="6253478"/>
            <a:ext cx="5460793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Angles on a straight line sum to 180 degrees.</a:t>
            </a:r>
            <a:b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E.g: E + G+ H </a:t>
            </a:r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12728982" y="6240102"/>
            <a:ext cx="5646608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Compounding triangles.</a:t>
            </a:r>
            <a:br>
              <a:rPr b="1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E.g: C + I + K + L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6" name="Google Shape;12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br>
              <a:rPr lang="en-GB">
                <a:solidFill>
                  <a:schemeClr val="dk2"/>
                </a:solidFill>
              </a:rPr>
            </a:br>
            <a:br>
              <a:rPr lang="en-GB">
                <a:solidFill>
                  <a:schemeClr val="dk2"/>
                </a:solidFill>
              </a:rPr>
            </a:br>
            <a:r>
              <a:rPr b="0" lang="en-GB" sz="3500">
                <a:solidFill>
                  <a:schemeClr val="dk2"/>
                </a:solidFill>
              </a:rPr>
              <a:t>Find the sum of each</a:t>
            </a:r>
            <a:br>
              <a:rPr b="0" lang="en-GB" sz="3500">
                <a:solidFill>
                  <a:schemeClr val="dk2"/>
                </a:solidFill>
              </a:rPr>
            </a:br>
            <a:r>
              <a:rPr b="0" lang="en-GB" sz="3500">
                <a:solidFill>
                  <a:schemeClr val="dk2"/>
                </a:solidFill>
              </a:rPr>
              <a:t>of the following angles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27" name="Google Shape;12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8"/>
          <p:cNvSpPr txBox="1"/>
          <p:nvPr/>
        </p:nvSpPr>
        <p:spPr>
          <a:xfrm>
            <a:off x="912582" y="3838137"/>
            <a:ext cx="5646608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+ B + D = 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 + E = 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+ B + D + F + J = 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 + H + I + J + K + L =  ?</a:t>
            </a:r>
            <a:b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+ B + C + D + E + F =  ?</a:t>
            </a:r>
            <a:b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 + I + K + L =  ?</a:t>
            </a:r>
            <a:endParaRPr/>
          </a:p>
        </p:txBody>
      </p:sp>
      <p:grpSp>
        <p:nvGrpSpPr>
          <p:cNvPr id="129" name="Google Shape;129;p8"/>
          <p:cNvGrpSpPr/>
          <p:nvPr/>
        </p:nvGrpSpPr>
        <p:grpSpPr>
          <a:xfrm>
            <a:off x="4896332" y="-2867273"/>
            <a:ext cx="14107850" cy="13178830"/>
            <a:chOff x="5294714" y="-2314881"/>
            <a:chExt cx="11711394" cy="10940183"/>
          </a:xfrm>
        </p:grpSpPr>
        <p:sp>
          <p:nvSpPr>
            <p:cNvPr id="130" name="Google Shape;130;p8"/>
            <p:cNvSpPr/>
            <p:nvPr/>
          </p:nvSpPr>
          <p:spPr>
            <a:xfrm rot="5680044">
              <a:off x="5827112" y="149448"/>
              <a:ext cx="1690886" cy="1690886"/>
            </a:xfrm>
            <a:prstGeom prst="pie">
              <a:avLst>
                <a:gd fmla="val 18028901" name="adj1"/>
                <a:gd fmla="val 21014833" name="adj2"/>
              </a:avLst>
            </a:prstGeom>
            <a:solidFill>
              <a:srgbClr val="FFC000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 rot="5680044">
              <a:off x="5830286" y="130213"/>
              <a:ext cx="1690886" cy="1690886"/>
            </a:xfrm>
            <a:prstGeom prst="pie">
              <a:avLst>
                <a:gd fmla="val 16700677" name="adj1"/>
                <a:gd fmla="val 18148405" name="adj2"/>
              </a:avLst>
            </a:prstGeom>
            <a:solidFill>
              <a:srgbClr val="4B3FA8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 rot="-1591533">
              <a:off x="6216197" y="4361964"/>
              <a:ext cx="1690886" cy="1690886"/>
            </a:xfrm>
            <a:prstGeom prst="pie">
              <a:avLst>
                <a:gd fmla="val 17498358" name="adj1"/>
                <a:gd fmla="val 21383923" name="adj2"/>
              </a:avLst>
            </a:prstGeom>
            <a:solidFill>
              <a:schemeClr val="accent4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 rot="5553353">
              <a:off x="9264754" y="2632331"/>
              <a:ext cx="1690886" cy="1690886"/>
            </a:xfrm>
            <a:prstGeom prst="pie">
              <a:avLst>
                <a:gd fmla="val 15679521" name="adj1"/>
                <a:gd fmla="val 18148405" name="adj2"/>
              </a:avLst>
            </a:prstGeom>
            <a:solidFill>
              <a:srgbClr val="C8C4E8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 rot="4242047">
              <a:off x="9258405" y="2642813"/>
              <a:ext cx="1690886" cy="1690886"/>
            </a:xfrm>
            <a:prstGeom prst="pie">
              <a:avLst>
                <a:gd fmla="val 15562009" name="adj1"/>
                <a:gd fmla="val 16976253" name="adj2"/>
              </a:avLst>
            </a:prstGeom>
            <a:solidFill>
              <a:srgbClr val="F688AD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 rot="4242047">
              <a:off x="9254826" y="2626774"/>
              <a:ext cx="1690886" cy="1690886"/>
            </a:xfrm>
            <a:prstGeom prst="pie">
              <a:avLst>
                <a:gd fmla="val 8689391" name="adj1"/>
                <a:gd fmla="val 15660562" name="adj2"/>
              </a:avLst>
            </a:prstGeom>
            <a:solidFill>
              <a:schemeClr val="accent2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 rot="4242047">
              <a:off x="9254447" y="2642842"/>
              <a:ext cx="1690886" cy="1690886"/>
            </a:xfrm>
            <a:prstGeom prst="pie">
              <a:avLst>
                <a:gd fmla="val 4750236" name="adj1"/>
                <a:gd fmla="val 8719252" name="adj2"/>
              </a:avLst>
            </a:prstGeom>
            <a:solidFill>
              <a:schemeClr val="dk1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 rot="-2431972">
              <a:off x="11263791" y="4049226"/>
              <a:ext cx="1208046" cy="1208046"/>
            </a:xfrm>
            <a:prstGeom prst="pie">
              <a:avLst>
                <a:gd fmla="val 15212289" name="adj1"/>
                <a:gd fmla="val 927250" name="adj2"/>
              </a:avLst>
            </a:prstGeom>
            <a:solidFill>
              <a:schemeClr val="accent5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 rot="-2431972">
              <a:off x="14958474" y="1961805"/>
              <a:ext cx="1690886" cy="1690886"/>
            </a:xfrm>
            <a:prstGeom prst="pie">
              <a:avLst>
                <a:gd fmla="val 11703489" name="adj1"/>
                <a:gd fmla="val 12823783" name="adj2"/>
              </a:avLst>
            </a:prstGeom>
            <a:solidFill>
              <a:srgbClr val="002060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 rot="-2431972">
              <a:off x="14968660" y="1956722"/>
              <a:ext cx="1690886" cy="1690886"/>
            </a:xfrm>
            <a:prstGeom prst="pie">
              <a:avLst>
                <a:gd fmla="val 12808125" name="adj1"/>
                <a:gd fmla="val 13814196" name="adj2"/>
              </a:avLst>
            </a:prstGeom>
            <a:solidFill>
              <a:schemeClr val="accent3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 rot="4242047">
              <a:off x="11922852" y="1606315"/>
              <a:ext cx="1066757" cy="1066757"/>
            </a:xfrm>
            <a:prstGeom prst="pie">
              <a:avLst>
                <a:gd fmla="val 18008197" name="adj1"/>
                <a:gd fmla="val 4802876" name="adj2"/>
              </a:avLst>
            </a:prstGeom>
            <a:solidFill>
              <a:schemeClr val="accent6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 rot="4242047">
              <a:off x="11622346" y="1291102"/>
              <a:ext cx="1690886" cy="1690886"/>
            </a:xfrm>
            <a:prstGeom prst="pie">
              <a:avLst>
                <a:gd fmla="val 4766427" name="adj1"/>
                <a:gd fmla="val 7235550" name="adj2"/>
              </a:avLst>
            </a:prstGeom>
            <a:solidFill>
              <a:srgbClr val="00411B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42" name="Google Shape;142;p8"/>
            <p:cNvGrpSpPr/>
            <p:nvPr/>
          </p:nvGrpSpPr>
          <p:grpSpPr>
            <a:xfrm rot="-1591533">
              <a:off x="6561853" y="-733006"/>
              <a:ext cx="8917068" cy="7776433"/>
              <a:chOff x="1540625" y="1297968"/>
              <a:chExt cx="3731921" cy="3254548"/>
            </a:xfrm>
          </p:grpSpPr>
          <p:grpSp>
            <p:nvGrpSpPr>
              <p:cNvPr id="143" name="Google Shape;143;p8"/>
              <p:cNvGrpSpPr/>
              <p:nvPr/>
            </p:nvGrpSpPr>
            <p:grpSpPr>
              <a:xfrm>
                <a:off x="1540625" y="1297968"/>
                <a:ext cx="3731921" cy="2385459"/>
                <a:chOff x="1540625" y="1297968"/>
                <a:chExt cx="3731921" cy="2385459"/>
              </a:xfrm>
            </p:grpSpPr>
            <p:sp>
              <p:nvSpPr>
                <p:cNvPr id="144" name="Google Shape;144;p8"/>
                <p:cNvSpPr/>
                <p:nvPr/>
              </p:nvSpPr>
              <p:spPr>
                <a:xfrm rot="60000">
                  <a:off x="2167324" y="1315171"/>
                  <a:ext cx="1985013" cy="1562681"/>
                </a:xfrm>
                <a:custGeom>
                  <a:rect b="b" l="l" r="r" t="t"/>
                  <a:pathLst>
                    <a:path extrusionOk="0" h="1562681" w="2624193">
                      <a:moveTo>
                        <a:pt x="1123064" y="1562681"/>
                      </a:moveTo>
                      <a:lnTo>
                        <a:pt x="0" y="0"/>
                      </a:lnTo>
                      <a:lnTo>
                        <a:pt x="2624193" y="1481435"/>
                      </a:lnTo>
                      <a:lnTo>
                        <a:pt x="1123064" y="1562681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>
                  <a:off x="1540625" y="1299556"/>
                  <a:ext cx="1454728" cy="1654233"/>
                </a:xfrm>
                <a:custGeom>
                  <a:rect b="b" l="l" r="r" t="t"/>
                  <a:pathLst>
                    <a:path extrusionOk="0" h="1654233" w="1454728">
                      <a:moveTo>
                        <a:pt x="0" y="1654233"/>
                      </a:moveTo>
                      <a:lnTo>
                        <a:pt x="640080" y="0"/>
                      </a:lnTo>
                      <a:lnTo>
                        <a:pt x="1454728" y="1579419"/>
                      </a:lnTo>
                      <a:lnTo>
                        <a:pt x="0" y="1654233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 rot="-10740000">
                  <a:off x="2996144" y="2813524"/>
                  <a:ext cx="2269156" cy="850167"/>
                </a:xfrm>
                <a:custGeom>
                  <a:rect b="b" l="l" r="r" t="t"/>
                  <a:pathLst>
                    <a:path extrusionOk="0" h="850167" w="2999831">
                      <a:moveTo>
                        <a:pt x="1497000" y="850167"/>
                      </a:moveTo>
                      <a:lnTo>
                        <a:pt x="0" y="0"/>
                      </a:lnTo>
                      <a:lnTo>
                        <a:pt x="2999831" y="766222"/>
                      </a:lnTo>
                      <a:lnTo>
                        <a:pt x="1497000" y="850167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147" name="Google Shape;147;p8"/>
              <p:cNvSpPr/>
              <p:nvPr/>
            </p:nvSpPr>
            <p:spPr>
              <a:xfrm flipH="1" rot="2307572">
                <a:off x="2899295" y="2870531"/>
                <a:ext cx="2269156" cy="1095115"/>
              </a:xfrm>
              <a:custGeom>
                <a:rect b="b" l="l" r="r" t="t"/>
                <a:pathLst>
                  <a:path extrusionOk="0" h="1095115" w="2999831">
                    <a:moveTo>
                      <a:pt x="1937625" y="1095115"/>
                    </a:moveTo>
                    <a:lnTo>
                      <a:pt x="0" y="0"/>
                    </a:lnTo>
                    <a:lnTo>
                      <a:pt x="2999831" y="766222"/>
                    </a:lnTo>
                    <a:lnTo>
                      <a:pt x="1937625" y="1095115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5E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48" name="Google Shape;148;p8"/>
            <p:cNvSpPr txBox="1"/>
            <p:nvPr/>
          </p:nvSpPr>
          <p:spPr>
            <a:xfrm>
              <a:off x="7480343" y="4197491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9" name="Google Shape;149;p8"/>
            <p:cNvSpPr txBox="1"/>
            <p:nvPr/>
          </p:nvSpPr>
          <p:spPr>
            <a:xfrm>
              <a:off x="6891935" y="1792417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7420402" y="1245946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1" name="Google Shape;151;p8"/>
            <p:cNvSpPr txBox="1"/>
            <p:nvPr/>
          </p:nvSpPr>
          <p:spPr>
            <a:xfrm>
              <a:off x="8912796" y="3125850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2" name="Google Shape;152;p8"/>
            <p:cNvSpPr txBox="1"/>
            <p:nvPr/>
          </p:nvSpPr>
          <p:spPr>
            <a:xfrm>
              <a:off x="10153207" y="228443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3" name="Google Shape;153;p8"/>
            <p:cNvSpPr txBox="1"/>
            <p:nvPr/>
          </p:nvSpPr>
          <p:spPr>
            <a:xfrm>
              <a:off x="11325114" y="2049834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4" name="Google Shape;154;p8"/>
            <p:cNvSpPr txBox="1"/>
            <p:nvPr/>
          </p:nvSpPr>
          <p:spPr>
            <a:xfrm>
              <a:off x="10890118" y="2934229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5" name="Google Shape;155;p8"/>
            <p:cNvSpPr txBox="1"/>
            <p:nvPr/>
          </p:nvSpPr>
          <p:spPr>
            <a:xfrm>
              <a:off x="10910435" y="3539480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6" name="Google Shape;156;p8"/>
            <p:cNvSpPr txBox="1"/>
            <p:nvPr/>
          </p:nvSpPr>
          <p:spPr>
            <a:xfrm>
              <a:off x="11955054" y="3721476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7" name="Google Shape;157;p8"/>
            <p:cNvSpPr txBox="1"/>
            <p:nvPr/>
          </p:nvSpPr>
          <p:spPr>
            <a:xfrm>
              <a:off x="12840626" y="234882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8" name="Google Shape;158;p8"/>
            <p:cNvSpPr txBox="1"/>
            <p:nvPr/>
          </p:nvSpPr>
          <p:spPr>
            <a:xfrm>
              <a:off x="14445503" y="2565525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9" name="Google Shape;159;p8"/>
            <p:cNvSpPr txBox="1"/>
            <p:nvPr/>
          </p:nvSpPr>
          <p:spPr>
            <a:xfrm>
              <a:off x="14662722" y="289765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6680200" y="984250"/>
              <a:ext cx="9150350" cy="4210050"/>
            </a:xfrm>
            <a:custGeom>
              <a:rect b="b" l="l" r="r" t="t"/>
              <a:pathLst>
                <a:path extrusionOk="0" h="4210050" w="9150350">
                  <a:moveTo>
                    <a:pt x="381000" y="4210050"/>
                  </a:moveTo>
                  <a:lnTo>
                    <a:pt x="3429000" y="2508250"/>
                  </a:lnTo>
                  <a:lnTo>
                    <a:pt x="5168900" y="3676650"/>
                  </a:lnTo>
                  <a:lnTo>
                    <a:pt x="9150350" y="1816100"/>
                  </a:lnTo>
                  <a:lnTo>
                    <a:pt x="0" y="0"/>
                  </a:lnTo>
                  <a:lnTo>
                    <a:pt x="381000" y="4210050"/>
                  </a:ln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1" name="Google Shape;161;p8"/>
          <p:cNvSpPr txBox="1"/>
          <p:nvPr/>
        </p:nvSpPr>
        <p:spPr>
          <a:xfrm>
            <a:off x="7938780" y="6863651"/>
            <a:ext cx="1089543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Cala is working out E + G + H + I + L.</a:t>
            </a:r>
            <a:b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She says “E + G + H is 180 degrees, and H + I + L is 180 degrees, so the total is 360 degrees”. Do you agree?</a:t>
            </a:r>
            <a:endParaRPr/>
          </a:p>
        </p:txBody>
      </p:sp>
      <p:grpSp>
        <p:nvGrpSpPr>
          <p:cNvPr id="162" name="Google Shape;162;p8"/>
          <p:cNvGrpSpPr/>
          <p:nvPr/>
        </p:nvGrpSpPr>
        <p:grpSpPr>
          <a:xfrm>
            <a:off x="6152680" y="6366283"/>
            <a:ext cx="1247446" cy="2494889"/>
            <a:chOff x="2476076" y="1815215"/>
            <a:chExt cx="1155547" cy="2311092"/>
          </a:xfrm>
        </p:grpSpPr>
        <p:pic>
          <p:nvPicPr>
            <p:cNvPr id="163" name="Google Shape;163;p8"/>
            <p:cNvPicPr preferRelativeResize="0"/>
            <p:nvPr/>
          </p:nvPicPr>
          <p:blipFill rotWithShape="1">
            <a:blip r:embed="rId3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8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8"/>
          <p:cNvSpPr/>
          <p:nvPr/>
        </p:nvSpPr>
        <p:spPr>
          <a:xfrm>
            <a:off x="7754284" y="6708811"/>
            <a:ext cx="10397946" cy="1794611"/>
          </a:xfrm>
          <a:prstGeom prst="wedgeRoundRectCallout">
            <a:avLst>
              <a:gd fmla="val -54335" name="adj1"/>
              <a:gd fmla="val -45377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47284" y="-32926"/>
            <a:ext cx="3528305" cy="244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2" name="Google Shape;17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7284" y="-32926"/>
            <a:ext cx="3528305" cy="244786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 txBox="1"/>
          <p:nvPr>
            <p:ph type="title"/>
          </p:nvPr>
        </p:nvSpPr>
        <p:spPr>
          <a:xfrm>
            <a:off x="917950" y="890050"/>
            <a:ext cx="4807318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 </a:t>
            </a:r>
            <a:br>
              <a:rPr lang="en-GB">
                <a:solidFill>
                  <a:schemeClr val="dk2"/>
                </a:solidFill>
              </a:rPr>
            </a:br>
            <a:r>
              <a:rPr b="0" lang="en-GB" sz="3500">
                <a:solidFill>
                  <a:schemeClr val="dk2"/>
                </a:solidFill>
              </a:rPr>
              <a:t>Find even more statements (some might not even sum to 180 degrees), by substituting equations to find even more.  </a:t>
            </a:r>
            <a:endParaRPr sz="3500">
              <a:solidFill>
                <a:schemeClr val="dk2"/>
              </a:solidFill>
            </a:endParaRPr>
          </a:p>
        </p:txBody>
      </p:sp>
      <p:grpSp>
        <p:nvGrpSpPr>
          <p:cNvPr id="175" name="Google Shape;175;p9"/>
          <p:cNvGrpSpPr/>
          <p:nvPr/>
        </p:nvGrpSpPr>
        <p:grpSpPr>
          <a:xfrm>
            <a:off x="5395095" y="-2867273"/>
            <a:ext cx="14107850" cy="13178830"/>
            <a:chOff x="5294714" y="-2314881"/>
            <a:chExt cx="11711394" cy="10940183"/>
          </a:xfrm>
        </p:grpSpPr>
        <p:sp>
          <p:nvSpPr>
            <p:cNvPr id="176" name="Google Shape;176;p9"/>
            <p:cNvSpPr/>
            <p:nvPr/>
          </p:nvSpPr>
          <p:spPr>
            <a:xfrm rot="5680044">
              <a:off x="5827112" y="149448"/>
              <a:ext cx="1690886" cy="1690886"/>
            </a:xfrm>
            <a:prstGeom prst="pie">
              <a:avLst>
                <a:gd fmla="val 18028901" name="adj1"/>
                <a:gd fmla="val 21014833" name="adj2"/>
              </a:avLst>
            </a:prstGeom>
            <a:solidFill>
              <a:srgbClr val="FFC000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5680044">
              <a:off x="5830286" y="130213"/>
              <a:ext cx="1690886" cy="1690886"/>
            </a:xfrm>
            <a:prstGeom prst="pie">
              <a:avLst>
                <a:gd fmla="val 16700677" name="adj1"/>
                <a:gd fmla="val 18148405" name="adj2"/>
              </a:avLst>
            </a:prstGeom>
            <a:solidFill>
              <a:srgbClr val="4B3FA8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 rot="-1591533">
              <a:off x="6216197" y="4361964"/>
              <a:ext cx="1690886" cy="1690886"/>
            </a:xfrm>
            <a:prstGeom prst="pie">
              <a:avLst>
                <a:gd fmla="val 17498358" name="adj1"/>
                <a:gd fmla="val 21383923" name="adj2"/>
              </a:avLst>
            </a:prstGeom>
            <a:solidFill>
              <a:schemeClr val="accent4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 rot="5553353">
              <a:off x="9264754" y="2632331"/>
              <a:ext cx="1690886" cy="1690886"/>
            </a:xfrm>
            <a:prstGeom prst="pie">
              <a:avLst>
                <a:gd fmla="val 15679521" name="adj1"/>
                <a:gd fmla="val 18148405" name="adj2"/>
              </a:avLst>
            </a:prstGeom>
            <a:solidFill>
              <a:srgbClr val="C8C4E8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 rot="4242047">
              <a:off x="9258405" y="2642813"/>
              <a:ext cx="1690886" cy="1690886"/>
            </a:xfrm>
            <a:prstGeom prst="pie">
              <a:avLst>
                <a:gd fmla="val 15562009" name="adj1"/>
                <a:gd fmla="val 16976253" name="adj2"/>
              </a:avLst>
            </a:prstGeom>
            <a:solidFill>
              <a:srgbClr val="F688AD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 rot="4242047">
              <a:off x="9254826" y="2626774"/>
              <a:ext cx="1690886" cy="1690886"/>
            </a:xfrm>
            <a:prstGeom prst="pie">
              <a:avLst>
                <a:gd fmla="val 8689391" name="adj1"/>
                <a:gd fmla="val 15660562" name="adj2"/>
              </a:avLst>
            </a:prstGeom>
            <a:solidFill>
              <a:schemeClr val="accent2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 rot="4242047">
              <a:off x="9254447" y="2642842"/>
              <a:ext cx="1690886" cy="1690886"/>
            </a:xfrm>
            <a:prstGeom prst="pie">
              <a:avLst>
                <a:gd fmla="val 4750236" name="adj1"/>
                <a:gd fmla="val 8719252" name="adj2"/>
              </a:avLst>
            </a:prstGeom>
            <a:solidFill>
              <a:schemeClr val="dk1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 rot="-2431972">
              <a:off x="11263791" y="4049226"/>
              <a:ext cx="1208046" cy="1208046"/>
            </a:xfrm>
            <a:prstGeom prst="pie">
              <a:avLst>
                <a:gd fmla="val 15212289" name="adj1"/>
                <a:gd fmla="val 927250" name="adj2"/>
              </a:avLst>
            </a:prstGeom>
            <a:solidFill>
              <a:schemeClr val="accent5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 rot="-2431972">
              <a:off x="14958474" y="1961805"/>
              <a:ext cx="1690886" cy="1690886"/>
            </a:xfrm>
            <a:prstGeom prst="pie">
              <a:avLst>
                <a:gd fmla="val 11703489" name="adj1"/>
                <a:gd fmla="val 12823783" name="adj2"/>
              </a:avLst>
            </a:prstGeom>
            <a:solidFill>
              <a:srgbClr val="002060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 rot="-2431972">
              <a:off x="14968660" y="1956722"/>
              <a:ext cx="1690886" cy="1690886"/>
            </a:xfrm>
            <a:prstGeom prst="pie">
              <a:avLst>
                <a:gd fmla="val 12808125" name="adj1"/>
                <a:gd fmla="val 13814196" name="adj2"/>
              </a:avLst>
            </a:prstGeom>
            <a:solidFill>
              <a:schemeClr val="accent3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 rot="4242047">
              <a:off x="11922852" y="1606315"/>
              <a:ext cx="1066757" cy="1066757"/>
            </a:xfrm>
            <a:prstGeom prst="pie">
              <a:avLst>
                <a:gd fmla="val 18008197" name="adj1"/>
                <a:gd fmla="val 4802876" name="adj2"/>
              </a:avLst>
            </a:prstGeom>
            <a:solidFill>
              <a:schemeClr val="accent6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 rot="4242047">
              <a:off x="11622346" y="1291102"/>
              <a:ext cx="1690886" cy="1690886"/>
            </a:xfrm>
            <a:prstGeom prst="pie">
              <a:avLst>
                <a:gd fmla="val 4766427" name="adj1"/>
                <a:gd fmla="val 7235550" name="adj2"/>
              </a:avLst>
            </a:prstGeom>
            <a:solidFill>
              <a:srgbClr val="00411B"/>
            </a:solidFill>
            <a:ln cap="flat" cmpd="sng" w="1270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88" name="Google Shape;188;p9"/>
            <p:cNvGrpSpPr/>
            <p:nvPr/>
          </p:nvGrpSpPr>
          <p:grpSpPr>
            <a:xfrm rot="-1591533">
              <a:off x="6561853" y="-733006"/>
              <a:ext cx="8917068" cy="7776433"/>
              <a:chOff x="1540625" y="1297968"/>
              <a:chExt cx="3731921" cy="3254548"/>
            </a:xfrm>
          </p:grpSpPr>
          <p:grpSp>
            <p:nvGrpSpPr>
              <p:cNvPr id="189" name="Google Shape;189;p9"/>
              <p:cNvGrpSpPr/>
              <p:nvPr/>
            </p:nvGrpSpPr>
            <p:grpSpPr>
              <a:xfrm>
                <a:off x="1540625" y="1297968"/>
                <a:ext cx="3731921" cy="2385459"/>
                <a:chOff x="1540625" y="1297968"/>
                <a:chExt cx="3731921" cy="2385459"/>
              </a:xfrm>
            </p:grpSpPr>
            <p:sp>
              <p:nvSpPr>
                <p:cNvPr id="190" name="Google Shape;190;p9"/>
                <p:cNvSpPr/>
                <p:nvPr/>
              </p:nvSpPr>
              <p:spPr>
                <a:xfrm rot="60000">
                  <a:off x="2167324" y="1315171"/>
                  <a:ext cx="1985013" cy="1562681"/>
                </a:xfrm>
                <a:custGeom>
                  <a:rect b="b" l="l" r="r" t="t"/>
                  <a:pathLst>
                    <a:path extrusionOk="0" h="1562681" w="2624193">
                      <a:moveTo>
                        <a:pt x="1123064" y="1562681"/>
                      </a:moveTo>
                      <a:lnTo>
                        <a:pt x="0" y="0"/>
                      </a:lnTo>
                      <a:lnTo>
                        <a:pt x="2624193" y="1481435"/>
                      </a:lnTo>
                      <a:lnTo>
                        <a:pt x="1123064" y="1562681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1" name="Google Shape;191;p9"/>
                <p:cNvSpPr/>
                <p:nvPr/>
              </p:nvSpPr>
              <p:spPr>
                <a:xfrm>
                  <a:off x="1540625" y="1299556"/>
                  <a:ext cx="1454728" cy="1654233"/>
                </a:xfrm>
                <a:custGeom>
                  <a:rect b="b" l="l" r="r" t="t"/>
                  <a:pathLst>
                    <a:path extrusionOk="0" h="1654233" w="1454728">
                      <a:moveTo>
                        <a:pt x="0" y="1654233"/>
                      </a:moveTo>
                      <a:lnTo>
                        <a:pt x="640080" y="0"/>
                      </a:lnTo>
                      <a:lnTo>
                        <a:pt x="1454728" y="1579419"/>
                      </a:lnTo>
                      <a:lnTo>
                        <a:pt x="0" y="1654233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2" name="Google Shape;192;p9"/>
                <p:cNvSpPr/>
                <p:nvPr/>
              </p:nvSpPr>
              <p:spPr>
                <a:xfrm rot="-10740000">
                  <a:off x="2996144" y="2813524"/>
                  <a:ext cx="2269156" cy="850167"/>
                </a:xfrm>
                <a:custGeom>
                  <a:rect b="b" l="l" r="r" t="t"/>
                  <a:pathLst>
                    <a:path extrusionOk="0" h="850167" w="2999831">
                      <a:moveTo>
                        <a:pt x="1497000" y="850167"/>
                      </a:moveTo>
                      <a:lnTo>
                        <a:pt x="0" y="0"/>
                      </a:lnTo>
                      <a:lnTo>
                        <a:pt x="2999831" y="766222"/>
                      </a:lnTo>
                      <a:lnTo>
                        <a:pt x="1497000" y="850167"/>
                      </a:lnTo>
                      <a:close/>
                    </a:path>
                  </a:pathLst>
                </a:custGeom>
                <a:noFill/>
                <a:ln cap="rnd" cmpd="sng" w="9525">
                  <a:solidFill>
                    <a:srgbClr val="005E2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0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193" name="Google Shape;193;p9"/>
              <p:cNvSpPr/>
              <p:nvPr/>
            </p:nvSpPr>
            <p:spPr>
              <a:xfrm flipH="1" rot="2307572">
                <a:off x="2899295" y="2870531"/>
                <a:ext cx="2269156" cy="1095115"/>
              </a:xfrm>
              <a:custGeom>
                <a:rect b="b" l="l" r="r" t="t"/>
                <a:pathLst>
                  <a:path extrusionOk="0" h="1095115" w="2999831">
                    <a:moveTo>
                      <a:pt x="1937625" y="1095115"/>
                    </a:moveTo>
                    <a:lnTo>
                      <a:pt x="0" y="0"/>
                    </a:lnTo>
                    <a:lnTo>
                      <a:pt x="2999831" y="766222"/>
                    </a:lnTo>
                    <a:lnTo>
                      <a:pt x="1937625" y="1095115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5E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94" name="Google Shape;194;p9"/>
            <p:cNvSpPr txBox="1"/>
            <p:nvPr/>
          </p:nvSpPr>
          <p:spPr>
            <a:xfrm>
              <a:off x="7480343" y="4197491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5" name="Google Shape;195;p9"/>
            <p:cNvSpPr txBox="1"/>
            <p:nvPr/>
          </p:nvSpPr>
          <p:spPr>
            <a:xfrm>
              <a:off x="6891935" y="1792417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6" name="Google Shape;196;p9"/>
            <p:cNvSpPr txBox="1"/>
            <p:nvPr/>
          </p:nvSpPr>
          <p:spPr>
            <a:xfrm>
              <a:off x="7420402" y="1245946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8912796" y="3125850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8" name="Google Shape;198;p9"/>
            <p:cNvSpPr txBox="1"/>
            <p:nvPr/>
          </p:nvSpPr>
          <p:spPr>
            <a:xfrm>
              <a:off x="10153207" y="228443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9" name="Google Shape;199;p9"/>
            <p:cNvSpPr txBox="1"/>
            <p:nvPr/>
          </p:nvSpPr>
          <p:spPr>
            <a:xfrm>
              <a:off x="11325114" y="2049834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0" name="Google Shape;200;p9"/>
            <p:cNvSpPr txBox="1"/>
            <p:nvPr/>
          </p:nvSpPr>
          <p:spPr>
            <a:xfrm>
              <a:off x="10890118" y="2934229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1" name="Google Shape;201;p9"/>
            <p:cNvSpPr txBox="1"/>
            <p:nvPr/>
          </p:nvSpPr>
          <p:spPr>
            <a:xfrm>
              <a:off x="10910435" y="3539480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2" name="Google Shape;202;p9"/>
            <p:cNvSpPr txBox="1"/>
            <p:nvPr/>
          </p:nvSpPr>
          <p:spPr>
            <a:xfrm>
              <a:off x="11955054" y="3721476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3" name="Google Shape;203;p9"/>
            <p:cNvSpPr txBox="1"/>
            <p:nvPr/>
          </p:nvSpPr>
          <p:spPr>
            <a:xfrm>
              <a:off x="12840626" y="234882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4" name="Google Shape;204;p9"/>
            <p:cNvSpPr txBox="1"/>
            <p:nvPr/>
          </p:nvSpPr>
          <p:spPr>
            <a:xfrm>
              <a:off x="14445503" y="2565525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5" name="Google Shape;205;p9"/>
            <p:cNvSpPr txBox="1"/>
            <p:nvPr/>
          </p:nvSpPr>
          <p:spPr>
            <a:xfrm>
              <a:off x="14662722" y="2897653"/>
              <a:ext cx="775259" cy="383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b="0" i="0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6680200" y="984250"/>
              <a:ext cx="9150350" cy="4210050"/>
            </a:xfrm>
            <a:custGeom>
              <a:rect b="b" l="l" r="r" t="t"/>
              <a:pathLst>
                <a:path extrusionOk="0" h="4210050" w="9150350">
                  <a:moveTo>
                    <a:pt x="381000" y="4210050"/>
                  </a:moveTo>
                  <a:lnTo>
                    <a:pt x="3429000" y="2508250"/>
                  </a:lnTo>
                  <a:lnTo>
                    <a:pt x="5168900" y="3676650"/>
                  </a:lnTo>
                  <a:lnTo>
                    <a:pt x="9150350" y="1816100"/>
                  </a:lnTo>
                  <a:lnTo>
                    <a:pt x="0" y="0"/>
                  </a:lnTo>
                  <a:lnTo>
                    <a:pt x="381000" y="4210050"/>
                  </a:lnTo>
                  <a:close/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