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b836bbb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b836bb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15500" y="184875"/>
            <a:ext cx="82260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15500" y="20170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3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Linking subtraction equations to problem solving contexts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50" y="903960"/>
            <a:ext cx="5805001" cy="3683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1"/>
          <p:cNvSpPr txBox="1"/>
          <p:nvPr/>
        </p:nvSpPr>
        <p:spPr>
          <a:xfrm>
            <a:off x="344850" y="3397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141750" y="339725"/>
            <a:ext cx="37968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stories can you come up with? Record the equations for your stories.</a:t>
            </a:r>
            <a:endParaRPr sz="17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