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embeddedFontLst>
    <p:embeddedFont>
      <p:font typeface="Montserrat SemiBold"/>
      <p:regular r:id="rId12"/>
      <p:bold r:id="rId13"/>
      <p:italic r:id="rId14"/>
      <p:boldItalic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Montserrat Medium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regular.fntdata"/><Relationship Id="rId11" Type="http://schemas.openxmlformats.org/officeDocument/2006/relationships/slide" Target="slides/slide5.xml"/><Relationship Id="rId22" Type="http://schemas.openxmlformats.org/officeDocument/2006/relationships/font" Target="fonts/MontserratMedium-italic.fntdata"/><Relationship Id="rId10" Type="http://schemas.openxmlformats.org/officeDocument/2006/relationships/slide" Target="slides/slide4.xml"/><Relationship Id="rId21" Type="http://schemas.openxmlformats.org/officeDocument/2006/relationships/font" Target="fonts/MontserratMedium-bold.fntdata"/><Relationship Id="rId13" Type="http://schemas.openxmlformats.org/officeDocument/2006/relationships/font" Target="fonts/MontserratSemiBold-bold.fntdata"/><Relationship Id="rId12" Type="http://schemas.openxmlformats.org/officeDocument/2006/relationships/font" Target="fonts/MontserratSemiBold-regular.fntdata"/><Relationship Id="rId23" Type="http://schemas.openxmlformats.org/officeDocument/2006/relationships/font" Target="fonts/MontserratMedium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MontserratSemiBold-boldItalic.fntdata"/><Relationship Id="rId14" Type="http://schemas.openxmlformats.org/officeDocument/2006/relationships/font" Target="fonts/MontserratSemiBold-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8244e70f96_0_5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8244e70f96_0_5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8ddacaa44c_1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8ddacaa44c_1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8eb8da722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8eb8da722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8ddacaa44c_1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8ddacaa44c_1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8244e70f96_0_10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8244e70f96_0_10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5" name="Google Shape;65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4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5" name="Google Shape;75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2" name="Google Shape;82;p19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85" name="Google Shape;85;p19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87" name="Google Shape;87;p19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8" name="Google Shape;88;p19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1" name="Google Shape;91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5" name="Google Shape;95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96" name="Google Shape;96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7" name="Google Shape;97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8" name="Google Shape;108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9" name="Google Shape;109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2" name="Google Shape;112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13" name="Google Shape;113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6" name="Google Shape;116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117" name="Google Shape;117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3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  <p:sp>
        <p:nvSpPr>
          <p:cNvPr id="121" name="Google Shape;121;p24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sz="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What is an ecosystem?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29" name="Google Shape;129;p26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Science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30" name="Google Shape;130;p2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Roberts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31" name="Google Shape;131;p2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sz="8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7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Ecosystem - Rainforest</a:t>
            </a:r>
            <a:endParaRPr/>
          </a:p>
        </p:txBody>
      </p:sp>
      <p:sp>
        <p:nvSpPr>
          <p:cNvPr id="137" name="Google Shape;137;p27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Animals</a:t>
            </a:r>
            <a:r>
              <a:rPr lang="en-GB"/>
              <a:t> ___________________________________________________</a:t>
            </a:r>
            <a:endParaRPr/>
          </a:p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/>
              <a:t>Habitats</a:t>
            </a:r>
            <a:r>
              <a:rPr lang="en-GB"/>
              <a:t> ___________________________________________________</a:t>
            </a:r>
            <a:endParaRPr/>
          </a:p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/>
              <a:t>Plants</a:t>
            </a:r>
            <a:r>
              <a:rPr lang="en-GB"/>
              <a:t> _____________________________________________________</a:t>
            </a:r>
            <a:endParaRPr/>
          </a:p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/>
              <a:t>Microorganisms</a:t>
            </a:r>
            <a:r>
              <a:rPr lang="en-GB"/>
              <a:t> ___________________________________________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2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Ecosystem - Pond</a:t>
            </a:r>
            <a:endParaRPr/>
          </a:p>
        </p:txBody>
      </p:sp>
      <p:sp>
        <p:nvSpPr>
          <p:cNvPr id="144" name="Google Shape;144;p28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Animals</a:t>
            </a:r>
            <a:r>
              <a:rPr lang="en-GB"/>
              <a:t> ___________________________________________________</a:t>
            </a:r>
            <a:endParaRPr/>
          </a:p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/>
              <a:t>Habitats</a:t>
            </a:r>
            <a:r>
              <a:rPr lang="en-GB"/>
              <a:t> ___________________________________________________</a:t>
            </a:r>
            <a:endParaRPr/>
          </a:p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/>
              <a:t>Plants</a:t>
            </a:r>
            <a:r>
              <a:rPr lang="en-GB"/>
              <a:t> _____________________________________________________</a:t>
            </a:r>
            <a:endParaRPr/>
          </a:p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/>
              <a:t>Microorganisms</a:t>
            </a:r>
            <a:r>
              <a:rPr lang="en-GB"/>
              <a:t> ___________________________________________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2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Ecosystem - Coral reef</a:t>
            </a:r>
            <a:endParaRPr/>
          </a:p>
        </p:txBody>
      </p:sp>
      <p:sp>
        <p:nvSpPr>
          <p:cNvPr id="151" name="Google Shape;151;p29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Animals</a:t>
            </a:r>
            <a:r>
              <a:rPr lang="en-GB"/>
              <a:t> ___________________________________________________</a:t>
            </a:r>
            <a:endParaRPr/>
          </a:p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/>
              <a:t>Habitats</a:t>
            </a:r>
            <a:r>
              <a:rPr lang="en-GB"/>
              <a:t> ___________________________________________________</a:t>
            </a:r>
            <a:endParaRPr/>
          </a:p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/>
              <a:t>Plants</a:t>
            </a:r>
            <a:r>
              <a:rPr lang="en-GB"/>
              <a:t> _____________________________________________________</a:t>
            </a:r>
            <a:endParaRPr/>
          </a:p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/>
              <a:t>Microorganisms</a:t>
            </a:r>
            <a:r>
              <a:rPr lang="en-GB"/>
              <a:t> ___________________________________________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TASK</a:t>
            </a:r>
            <a:endParaRPr/>
          </a:p>
        </p:txBody>
      </p:sp>
      <p:sp>
        <p:nvSpPr>
          <p:cNvPr id="158" name="Google Shape;158;p30"/>
          <p:cNvSpPr txBox="1"/>
          <p:nvPr>
            <p:ph idx="1" type="body"/>
          </p:nvPr>
        </p:nvSpPr>
        <p:spPr>
          <a:xfrm>
            <a:off x="458975" y="1167750"/>
            <a:ext cx="2459100" cy="228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rgbClr val="000000"/>
                </a:solidFill>
              </a:rPr>
              <a:t>Organism </a:t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rgbClr val="000000"/>
                </a:solidFill>
              </a:rPr>
              <a:t>Habitat</a:t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rgbClr val="000000"/>
                </a:solidFill>
              </a:rPr>
              <a:t>Microorganism </a:t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rgbClr val="000000"/>
                </a:solidFill>
              </a:rPr>
              <a:t>Ecosystem</a:t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59" name="Google Shape;159;p3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60" name="Google Shape;160;p30"/>
          <p:cNvSpPr txBox="1"/>
          <p:nvPr/>
        </p:nvSpPr>
        <p:spPr>
          <a:xfrm>
            <a:off x="3659775" y="942450"/>
            <a:ext cx="4476000" cy="30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Char char="●"/>
            </a:pPr>
            <a:r>
              <a:rPr lang="en-GB" sz="1600">
                <a:latin typeface="Montserrat"/>
                <a:ea typeface="Montserrat"/>
                <a:cs typeface="Montserrat"/>
                <a:sym typeface="Montserrat"/>
              </a:rPr>
              <a:t>Natural home of an organism.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Char char="●"/>
            </a:pPr>
            <a:r>
              <a:rPr lang="en-GB" sz="1600">
                <a:latin typeface="Montserrat"/>
                <a:ea typeface="Montserrat"/>
                <a:cs typeface="Montserrat"/>
                <a:sym typeface="Montserrat"/>
              </a:rPr>
              <a:t>A community of plants, animals and microorganisms together with their habitat.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Char char="●"/>
            </a:pPr>
            <a:r>
              <a:rPr lang="en-GB" sz="1600">
                <a:latin typeface="Montserrat"/>
                <a:ea typeface="Montserrat"/>
                <a:cs typeface="Montserrat"/>
                <a:sym typeface="Montserrat"/>
              </a:rPr>
              <a:t>Anything that is alive.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Char char="●"/>
            </a:pPr>
            <a:r>
              <a:rPr lang="en-GB" sz="1600">
                <a:latin typeface="Montserrat"/>
                <a:ea typeface="Montserrat"/>
                <a:cs typeface="Montserrat"/>
                <a:sym typeface="Montserrat"/>
              </a:rPr>
              <a:t>An organism that is too small to be seen by the human eye.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