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2" Type="http://schemas.openxmlformats.org/officeDocument/2006/relationships/image" Target="../media/image16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Find the Radius and Diameter when given the Area</a:t>
            </a:r>
            <a:endParaRPr/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Lund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72543" y="888248"/>
            <a:ext cx="3997286" cy="424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3.The area of the circle is 201 cm².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diameter to 3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significant figures.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area of the circle is 804 cm².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radius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 diameter,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3 significant figures.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52518" y="401270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 the Radius and Diameter when given the Area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373579" y="864748"/>
            <a:ext cx="4306190" cy="43701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27" r="-1131" t="-5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91180" y="1563872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1085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2049387" y="1572513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3405847" y="1578852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1466" y="2765378"/>
            <a:ext cx="1083174" cy="97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8">
            <a:alphaModFix/>
          </a:blip>
          <a:srcRect b="47863" l="0" r="20397" t="0"/>
          <a:stretch/>
        </p:blipFill>
        <p:spPr>
          <a:xfrm>
            <a:off x="6991566" y="1275410"/>
            <a:ext cx="1230113" cy="1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7560" y="3313103"/>
            <a:ext cx="1404248" cy="103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4472523" y="894908"/>
            <a:ext cx="4306190" cy="424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The total area of these identical circles is 60m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line AB passes through the centres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both circles.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distance of the line AB to 3 significant figures?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349226" y="893696"/>
            <a:ext cx="3736302" cy="4249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The area of the circle is 16 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To 3 significant figures, what is the area of the square?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What percentage of the square is the circle?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   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" name="Google Shape;57;p8"/>
          <p:cNvGrpSpPr/>
          <p:nvPr/>
        </p:nvGrpSpPr>
        <p:grpSpPr>
          <a:xfrm>
            <a:off x="1239184" y="1360018"/>
            <a:ext cx="1853575" cy="1546790"/>
            <a:chOff x="4994602" y="1244945"/>
            <a:chExt cx="1649804" cy="1376746"/>
          </a:xfrm>
        </p:grpSpPr>
        <p:sp>
          <p:nvSpPr>
            <p:cNvPr id="58" name="Google Shape;58;p8"/>
            <p:cNvSpPr/>
            <p:nvPr/>
          </p:nvSpPr>
          <p:spPr>
            <a:xfrm>
              <a:off x="4994602" y="1244945"/>
              <a:ext cx="1376745" cy="1376745"/>
            </a:xfrm>
            <a:prstGeom prst="rect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8"/>
            <p:cNvGrpSpPr/>
            <p:nvPr/>
          </p:nvGrpSpPr>
          <p:grpSpPr>
            <a:xfrm>
              <a:off x="4994603" y="1244946"/>
              <a:ext cx="1649803" cy="1376745"/>
              <a:chOff x="5942677" y="1064034"/>
              <a:chExt cx="1744933" cy="1456131"/>
            </a:xfrm>
          </p:grpSpPr>
          <p:sp>
            <p:nvSpPr>
              <p:cNvPr id="60" name="Google Shape;60;p8"/>
              <p:cNvSpPr/>
              <p:nvPr/>
            </p:nvSpPr>
            <p:spPr>
              <a:xfrm rot="-5400000">
                <a:off x="5942677" y="1064034"/>
                <a:ext cx="1456131" cy="1456131"/>
              </a:xfrm>
              <a:prstGeom prst="ellipse">
                <a:avLst/>
              </a:prstGeom>
              <a:solidFill>
                <a:srgbClr val="C0E4B6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" name="Google Shape;61;p8"/>
              <p:cNvCxnSpPr>
                <a:stCxn id="60" idx="6"/>
              </p:cNvCxnSpPr>
              <p:nvPr/>
            </p:nvCxnSpPr>
            <p:spPr>
              <a:xfrm>
                <a:off x="6670742" y="1064034"/>
                <a:ext cx="0" cy="14313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21212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62" name="Google Shape;62;p8"/>
              <p:cNvSpPr txBox="1"/>
              <p:nvPr/>
            </p:nvSpPr>
            <p:spPr>
              <a:xfrm>
                <a:off x="6665111" y="1632742"/>
                <a:ext cx="1022499" cy="318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</p:grpSp>
      </p:grpSp>
      <p:sp>
        <p:nvSpPr>
          <p:cNvPr id="63" name="Google Shape;63;p8"/>
          <p:cNvSpPr txBox="1"/>
          <p:nvPr/>
        </p:nvSpPr>
        <p:spPr>
          <a:xfrm>
            <a:off x="352518" y="401270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Radius and Diameter when given the Area</a:t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486" y="2237734"/>
            <a:ext cx="3160943" cy="128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4872543" y="888248"/>
            <a:ext cx="3997286" cy="424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3.The area of the circle is 201 cm².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diameter to 3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significant figures.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The area of the circle is 804 cm².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radius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the diameter,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3 significant figures.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0"/>
          <p:cNvSpPr txBox="1"/>
          <p:nvPr>
            <p:ph type="title"/>
          </p:nvPr>
        </p:nvSpPr>
        <p:spPr>
          <a:xfrm>
            <a:off x="352518" y="401270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Find the Radius and Diameter when given the Area</a:t>
            </a:r>
            <a:endParaRPr/>
          </a:p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373579" y="864748"/>
            <a:ext cx="4306190" cy="43701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27" r="-1131" t="-5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91180" y="1563872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-1085" l="0" r="0" t="0"/>
            </a:stretch>
          </a:blip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2049387" y="1572513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1313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3405847" y="1578852"/>
            <a:ext cx="1060286" cy="55178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1466" y="2765378"/>
            <a:ext cx="1083174" cy="97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8">
            <a:alphaModFix/>
          </a:blip>
          <a:srcRect b="47863" l="0" r="20397" t="0"/>
          <a:stretch/>
        </p:blipFill>
        <p:spPr>
          <a:xfrm>
            <a:off x="6991566" y="1275410"/>
            <a:ext cx="1230113" cy="12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7560" y="3313103"/>
            <a:ext cx="1404248" cy="103368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/>
          <p:nvPr/>
        </p:nvSpPr>
        <p:spPr>
          <a:xfrm>
            <a:off x="2827257" y="2989617"/>
            <a:ext cx="1595555" cy="5307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4826823" y="2161148"/>
            <a:ext cx="2617430" cy="5307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6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4816963" y="4183983"/>
            <a:ext cx="3988858" cy="53072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4808535" y="2603306"/>
            <a:ext cx="2912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Diameter = 8.0 x 2 = 16 cm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/>
        </p:nvSpPr>
        <p:spPr>
          <a:xfrm>
            <a:off x="4472523" y="894908"/>
            <a:ext cx="4306190" cy="424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The total area of these identical circles is 60m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line AB passes through the centres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both circles.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distance of the line AB to 3 significant figures?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349226" y="893696"/>
            <a:ext cx="3736302" cy="4249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The area of the circle is 16 m</a:t>
            </a:r>
            <a:r>
              <a:rPr b="0" baseline="3000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To 3 significant figures, what is the area of the square?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What percentage of the square is the circle?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baseline="3000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                                                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1" name="Google Shape;101;p11"/>
          <p:cNvGrpSpPr/>
          <p:nvPr/>
        </p:nvGrpSpPr>
        <p:grpSpPr>
          <a:xfrm>
            <a:off x="1239184" y="1360018"/>
            <a:ext cx="1853575" cy="1546790"/>
            <a:chOff x="4994602" y="1244945"/>
            <a:chExt cx="1649804" cy="1376746"/>
          </a:xfrm>
        </p:grpSpPr>
        <p:sp>
          <p:nvSpPr>
            <p:cNvPr id="102" name="Google Shape;102;p11"/>
            <p:cNvSpPr/>
            <p:nvPr/>
          </p:nvSpPr>
          <p:spPr>
            <a:xfrm>
              <a:off x="4994602" y="1244945"/>
              <a:ext cx="1376745" cy="1376745"/>
            </a:xfrm>
            <a:prstGeom prst="rect">
              <a:avLst/>
            </a:prstGeom>
            <a:noFill/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11"/>
            <p:cNvGrpSpPr/>
            <p:nvPr/>
          </p:nvGrpSpPr>
          <p:grpSpPr>
            <a:xfrm>
              <a:off x="4994603" y="1244946"/>
              <a:ext cx="1649803" cy="1376745"/>
              <a:chOff x="5942677" y="1064034"/>
              <a:chExt cx="1744933" cy="1456131"/>
            </a:xfrm>
          </p:grpSpPr>
          <p:sp>
            <p:nvSpPr>
              <p:cNvPr id="104" name="Google Shape;104;p11"/>
              <p:cNvSpPr/>
              <p:nvPr/>
            </p:nvSpPr>
            <p:spPr>
              <a:xfrm rot="-5400000">
                <a:off x="5942677" y="1064034"/>
                <a:ext cx="1456131" cy="1456131"/>
              </a:xfrm>
              <a:prstGeom prst="ellipse">
                <a:avLst/>
              </a:prstGeom>
              <a:solidFill>
                <a:srgbClr val="C0E4B6"/>
              </a:solidFill>
              <a:ln cap="flat" cmpd="sng" w="12700">
                <a:solidFill>
                  <a:srgbClr val="21212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5" name="Google Shape;105;p11"/>
              <p:cNvCxnSpPr>
                <a:stCxn id="104" idx="6"/>
              </p:cNvCxnSpPr>
              <p:nvPr/>
            </p:nvCxnSpPr>
            <p:spPr>
              <a:xfrm>
                <a:off x="6670742" y="1064034"/>
                <a:ext cx="0" cy="14313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21212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106" name="Google Shape;106;p11"/>
              <p:cNvSpPr txBox="1"/>
              <p:nvPr/>
            </p:nvSpPr>
            <p:spPr>
              <a:xfrm>
                <a:off x="6665111" y="1632742"/>
                <a:ext cx="1022499" cy="318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6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</p:grpSp>
      </p:grpSp>
      <p:sp>
        <p:nvSpPr>
          <p:cNvPr id="107" name="Google Shape;107;p11"/>
          <p:cNvSpPr txBox="1"/>
          <p:nvPr/>
        </p:nvSpPr>
        <p:spPr>
          <a:xfrm>
            <a:off x="352518" y="401270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the Radius and Diameter when given the Area</a:t>
            </a:r>
            <a:endParaRPr b="1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486" y="2237734"/>
            <a:ext cx="3160943" cy="12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2744114" y="3426167"/>
            <a:ext cx="16625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20.3 m</a:t>
            </a:r>
            <a:r>
              <a:rPr b="0" baseline="3000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2150487" y="4054617"/>
            <a:ext cx="2187600" cy="514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5283536" y="3523118"/>
            <a:ext cx="3036043" cy="3077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2" name="Google Shape;11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3224" y="4013425"/>
            <a:ext cx="2151458" cy="4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