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  <p:embeddedFont>
      <p:font typeface="Roboto Mon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837C443-7963-47D7-8296-0BC8C5DD4CB1}">
  <a:tblStyle styleId="{5837C443-7963-47D7-8296-0BC8C5DD4C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22" Type="http://schemas.openxmlformats.org/officeDocument/2006/relationships/font" Target="fonts/MontserratMedium-italic.fntdata"/><Relationship Id="rId21" Type="http://schemas.openxmlformats.org/officeDocument/2006/relationships/font" Target="fonts/MontserratMedium-bold.fntdata"/><Relationship Id="rId24" Type="http://schemas.openxmlformats.org/officeDocument/2006/relationships/font" Target="fonts/RobotoMono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ono-italic.fntdata"/><Relationship Id="rId25" Type="http://schemas.openxmlformats.org/officeDocument/2006/relationships/font" Target="fonts/RobotoMono-bold.fntdata"/><Relationship Id="rId27" Type="http://schemas.openxmlformats.org/officeDocument/2006/relationships/font" Target="fonts/RobotoMon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516175d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516175d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d766586c1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d766586c1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4cb4a0d2a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4cb4a0d2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4e77e056f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4e77e056f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4cb4a0d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4cb4a0d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4cb4a0d2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4cb4a0d2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oaknat.uk/comp-p5b2-1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2: Selecting Outcomes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Selection in Quizzes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Josh Crossman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4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917950" y="890050"/>
            <a:ext cx="116571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</a:rPr>
              <a:t> Task 1 </a:t>
            </a:r>
            <a:r>
              <a:rPr lang="en-GB">
                <a:solidFill>
                  <a:schemeClr val="dk2"/>
                </a:solidFill>
              </a:rPr>
              <a:t> - Using repetition with selection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917950" y="2876300"/>
            <a:ext cx="7902000" cy="209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Open </a:t>
            </a:r>
            <a:r>
              <a:rPr lang="en-GB" sz="4000" u="sng">
                <a:solidFill>
                  <a:schemeClr val="hlink"/>
                </a:solidFill>
                <a:hlinkClick r:id="rId3"/>
              </a:rPr>
              <a:t>oaknat.uk/comp-p5b2-1 </a:t>
            </a:r>
            <a:endParaRPr sz="40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4000"/>
              <a:t>Run the program - what happens?</a:t>
            </a:r>
            <a:endParaRPr sz="4000"/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60025" y="3028700"/>
            <a:ext cx="5775099" cy="3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/>
        </p:nvSpPr>
        <p:spPr>
          <a:xfrm>
            <a:off x="10160025" y="6829300"/>
            <a:ext cx="2230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Scratch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917950" y="890050"/>
            <a:ext cx="121203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</a:rPr>
              <a:t> Task 2  </a:t>
            </a:r>
            <a:r>
              <a:rPr lang="en-GB">
                <a:solidFill>
                  <a:schemeClr val="dk2"/>
                </a:solidFill>
              </a:rPr>
              <a:t>- Using repetition with selection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917950" y="2876300"/>
            <a:ext cx="7902000" cy="459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/>
              <a:t>Add a forever loop to the code and run the program - what happens?</a:t>
            </a:r>
            <a:endParaRPr sz="4000"/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0025" y="3028700"/>
            <a:ext cx="5775099" cy="3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10160025" y="6829300"/>
            <a:ext cx="2230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Scratch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08" name="Google Shape;108;p17"/>
          <p:cNvSpPr txBox="1"/>
          <p:nvPr>
            <p:ph type="title"/>
          </p:nvPr>
        </p:nvSpPr>
        <p:spPr>
          <a:xfrm>
            <a:off x="917950" y="890050"/>
            <a:ext cx="9939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</a:rPr>
              <a:t> Task 3 </a:t>
            </a:r>
            <a:r>
              <a:rPr lang="en-GB">
                <a:solidFill>
                  <a:schemeClr val="dk2"/>
                </a:solidFill>
              </a:rPr>
              <a:t> - Different outcomes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917950" y="2876300"/>
            <a:ext cx="7902000" cy="49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Create a program for the dog sprite using the algorithm. </a:t>
            </a:r>
            <a:endParaRPr sz="4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4000"/>
              <a:t>Some of the blocks have been provided for you. </a:t>
            </a:r>
            <a:endParaRPr sz="4000"/>
          </a:p>
        </p:txBody>
      </p:sp>
      <p:sp>
        <p:nvSpPr>
          <p:cNvPr id="110" name="Google Shape;110;p17"/>
          <p:cNvSpPr txBox="1"/>
          <p:nvPr/>
        </p:nvSpPr>
        <p:spPr>
          <a:xfrm>
            <a:off x="9219375" y="2860950"/>
            <a:ext cx="7902000" cy="45651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if  </a:t>
            </a:r>
            <a:r>
              <a:rPr lang="en-GB" sz="3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key a is pressed  </a:t>
            </a:r>
            <a:r>
              <a:rPr b="1" lang="en-GB" sz="3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then</a:t>
            </a:r>
            <a:endParaRPr b="1" sz="3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  move 10 steps</a:t>
            </a:r>
            <a:endParaRPr sz="3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b="1" lang="en-GB" sz="3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endParaRPr b="1" sz="3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  turn clockwise</a:t>
            </a:r>
            <a:endParaRPr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6" name="Google Shape;116;p18"/>
          <p:cNvSpPr txBox="1"/>
          <p:nvPr>
            <p:ph type="title"/>
          </p:nvPr>
        </p:nvSpPr>
        <p:spPr>
          <a:xfrm>
            <a:off x="917950" y="890050"/>
            <a:ext cx="12157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</a:rPr>
              <a:t> Task 4  </a:t>
            </a:r>
            <a:r>
              <a:rPr lang="en-GB">
                <a:solidFill>
                  <a:schemeClr val="dk2"/>
                </a:solidFill>
              </a:rPr>
              <a:t>- Programming two outcomes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917950" y="2266700"/>
            <a:ext cx="16383000" cy="78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300"/>
              <a:t>Pick a condition, a true outcome and a false outcome. Construct a program.</a:t>
            </a:r>
            <a:endParaRPr sz="3000"/>
          </a:p>
        </p:txBody>
      </p:sp>
      <p:graphicFrame>
        <p:nvGraphicFramePr>
          <p:cNvPr id="118" name="Google Shape;118;p18"/>
          <p:cNvGraphicFramePr/>
          <p:nvPr/>
        </p:nvGraphicFramePr>
        <p:xfrm>
          <a:off x="917950" y="320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{5837C443-7963-47D7-8296-0BC8C5DD4CB1}</a:tableStyleId>
              </a:tblPr>
              <a:tblGrid>
                <a:gridCol w="5461000"/>
                <a:gridCol w="5461000"/>
                <a:gridCol w="5461000"/>
              </a:tblGrid>
              <a:tr h="73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Condition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Outcome if true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Outcome if false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4931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500" y="4063125"/>
            <a:ext cx="2981672" cy="464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55571" y="4063114"/>
            <a:ext cx="3335137" cy="46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5187" y="4063125"/>
            <a:ext cx="3048524" cy="464957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994150" y="8344125"/>
            <a:ext cx="2230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Scratch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28" name="Google Shape;128;p19"/>
          <p:cNvSpPr txBox="1"/>
          <p:nvPr>
            <p:ph type="title"/>
          </p:nvPr>
        </p:nvSpPr>
        <p:spPr>
          <a:xfrm>
            <a:off x="917950" y="890050"/>
            <a:ext cx="12157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</a:rPr>
              <a:t> Task 4 </a:t>
            </a:r>
            <a:r>
              <a:rPr lang="en-GB">
                <a:solidFill>
                  <a:schemeClr val="dk2"/>
                </a:solidFill>
              </a:rPr>
              <a:t> - Programming two outcomes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917950" y="2266700"/>
            <a:ext cx="16383000" cy="78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300"/>
              <a:t>Use the template below to support you. </a:t>
            </a:r>
            <a:endParaRPr sz="3000"/>
          </a:p>
        </p:txBody>
      </p:sp>
      <p:sp>
        <p:nvSpPr>
          <p:cNvPr id="130" name="Google Shape;130;p19"/>
          <p:cNvSpPr txBox="1"/>
          <p:nvPr/>
        </p:nvSpPr>
        <p:spPr>
          <a:xfrm>
            <a:off x="917950" y="3470550"/>
            <a:ext cx="7902000" cy="45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if  </a:t>
            </a:r>
            <a:r>
              <a:rPr lang="en-GB" sz="3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									</a:t>
            </a:r>
            <a:r>
              <a:rPr b="1" lang="en-GB" sz="3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then</a:t>
            </a:r>
            <a:endParaRPr b="1" sz="3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endParaRPr sz="3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b="1" lang="en-GB" sz="3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endParaRPr b="1" sz="3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endParaRPr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9614925" y="6728550"/>
            <a:ext cx="6759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Montserrat"/>
              <a:buChar char="●"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Outcome if the condition is false (else)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2256250" y="3847725"/>
            <a:ext cx="3878100" cy="8364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 txBox="1"/>
          <p:nvPr/>
        </p:nvSpPr>
        <p:spPr>
          <a:xfrm>
            <a:off x="9614925" y="5099550"/>
            <a:ext cx="6759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Montserrat"/>
              <a:buChar char="●"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Outcome if the condition is true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9614925" y="3470550"/>
            <a:ext cx="6759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Montserrat"/>
              <a:buChar char="●"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Condition (must be true or false)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2256250" y="4817400"/>
            <a:ext cx="3269700" cy="8364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/>
          <p:nvPr/>
        </p:nvSpPr>
        <p:spPr>
          <a:xfrm>
            <a:off x="2256250" y="6728550"/>
            <a:ext cx="3269700" cy="8364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