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7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p17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" name="Google Shape;94;p17"/>
          <p:cNvSpPr/>
          <p:nvPr/>
        </p:nvSpPr>
        <p:spPr>
          <a:xfrm>
            <a:off x="3492692" y="1482786"/>
            <a:ext cx="3672028" cy="46530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10254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3492692" y="2025701"/>
            <a:ext cx="3672028" cy="46530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10254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492692" y="2568617"/>
            <a:ext cx="3672028" cy="46530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7497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3492692" y="3111532"/>
            <a:ext cx="3672028" cy="465305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7497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3492692" y="3748058"/>
            <a:ext cx="3672028" cy="465305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7497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492692" y="5023036"/>
            <a:ext cx="3672028" cy="46530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-13513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2624996" y="970375"/>
            <a:ext cx="6053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1) Fill in the gaps in the following equations:</a:t>
            </a:r>
            <a:endParaRPr sz="1600"/>
          </a:p>
        </p:txBody>
      </p:sp>
      <p:sp>
        <p:nvSpPr>
          <p:cNvPr id="101" name="Google Shape;101;p17"/>
          <p:cNvSpPr txBox="1"/>
          <p:nvPr/>
        </p:nvSpPr>
        <p:spPr>
          <a:xfrm>
            <a:off x="2226900" y="4384575"/>
            <a:ext cx="7705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How many ways can you fill in the following blanks?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18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8" name="Google Shape;108;p18"/>
          <p:cNvSpPr txBox="1"/>
          <p:nvPr/>
        </p:nvSpPr>
        <p:spPr>
          <a:xfrm>
            <a:off x="597024" y="1299625"/>
            <a:ext cx="430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67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Representing Integers</a:t>
            </a:r>
            <a:endParaRPr sz="1600"/>
          </a:p>
        </p:txBody>
      </p:sp>
      <p:grpSp>
        <p:nvGrpSpPr>
          <p:cNvPr id="109" name="Google Shape;109;p18"/>
          <p:cNvGrpSpPr/>
          <p:nvPr/>
        </p:nvGrpSpPr>
        <p:grpSpPr>
          <a:xfrm>
            <a:off x="412897" y="1934374"/>
            <a:ext cx="4986172" cy="3554966"/>
            <a:chOff x="1646494" y="2310234"/>
            <a:chExt cx="5916199" cy="4202087"/>
          </a:xfrm>
        </p:grpSpPr>
        <p:sp>
          <p:nvSpPr>
            <p:cNvPr id="110" name="Google Shape;110;p18"/>
            <p:cNvSpPr/>
            <p:nvPr/>
          </p:nvSpPr>
          <p:spPr>
            <a:xfrm>
              <a:off x="1646494" y="2310234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3159584" y="2310234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4672675" y="2310234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185765" y="2310234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646494" y="3746372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3159584" y="3746372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4672675" y="3746372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6185765" y="3746372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646494" y="5182509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3173834" y="5182509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4672675" y="5182509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6185765" y="5182509"/>
              <a:ext cx="1376928" cy="132981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2259968" y="2899540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18"/>
            <p:cNvGrpSpPr/>
            <p:nvPr/>
          </p:nvGrpSpPr>
          <p:grpSpPr>
            <a:xfrm>
              <a:off x="3773058" y="2799556"/>
              <a:ext cx="149980" cy="351168"/>
              <a:chOff x="3786743" y="2775173"/>
              <a:chExt cx="149980" cy="351168"/>
            </a:xfrm>
          </p:grpSpPr>
          <p:sp>
            <p:nvSpPr>
              <p:cNvPr id="124" name="Google Shape;124;p18"/>
              <p:cNvSpPr/>
              <p:nvPr/>
            </p:nvSpPr>
            <p:spPr>
              <a:xfrm>
                <a:off x="3786743" y="2975141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>
                <a:off x="3786743" y="2775173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18"/>
            <p:cNvGrpSpPr/>
            <p:nvPr/>
          </p:nvGrpSpPr>
          <p:grpSpPr>
            <a:xfrm>
              <a:off x="5177697" y="2803663"/>
              <a:ext cx="366885" cy="342954"/>
              <a:chOff x="5180379" y="2789918"/>
              <a:chExt cx="366885" cy="342954"/>
            </a:xfrm>
          </p:grpSpPr>
          <p:sp>
            <p:nvSpPr>
              <p:cNvPr id="127" name="Google Shape;127;p18"/>
              <p:cNvSpPr/>
              <p:nvPr/>
            </p:nvSpPr>
            <p:spPr>
              <a:xfrm>
                <a:off x="5180379" y="2981672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8"/>
              <p:cNvSpPr/>
              <p:nvPr/>
            </p:nvSpPr>
            <p:spPr>
              <a:xfrm>
                <a:off x="5286617" y="2789918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8"/>
              <p:cNvSpPr/>
              <p:nvPr/>
            </p:nvSpPr>
            <p:spPr>
              <a:xfrm>
                <a:off x="5397284" y="2975921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18"/>
            <p:cNvGrpSpPr/>
            <p:nvPr/>
          </p:nvGrpSpPr>
          <p:grpSpPr>
            <a:xfrm>
              <a:off x="6684293" y="2787940"/>
              <a:ext cx="379873" cy="374400"/>
              <a:chOff x="6684292" y="2787655"/>
              <a:chExt cx="379873" cy="375763"/>
            </a:xfrm>
          </p:grpSpPr>
          <p:sp>
            <p:nvSpPr>
              <p:cNvPr id="131" name="Google Shape;131;p18"/>
              <p:cNvSpPr/>
              <p:nvPr/>
            </p:nvSpPr>
            <p:spPr>
              <a:xfrm>
                <a:off x="6684292" y="2787655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8"/>
              <p:cNvSpPr/>
              <p:nvPr/>
            </p:nvSpPr>
            <p:spPr>
              <a:xfrm>
                <a:off x="6914185" y="2787655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8"/>
              <p:cNvSpPr/>
              <p:nvPr/>
            </p:nvSpPr>
            <p:spPr>
              <a:xfrm>
                <a:off x="6684292" y="3015818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8"/>
              <p:cNvSpPr/>
              <p:nvPr/>
            </p:nvSpPr>
            <p:spPr>
              <a:xfrm>
                <a:off x="6914185" y="3015818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" name="Google Shape;135;p18"/>
            <p:cNvGrpSpPr/>
            <p:nvPr/>
          </p:nvGrpSpPr>
          <p:grpSpPr>
            <a:xfrm>
              <a:off x="2072786" y="4156395"/>
              <a:ext cx="524344" cy="509767"/>
              <a:chOff x="1977712" y="4080045"/>
              <a:chExt cx="524344" cy="509767"/>
            </a:xfrm>
          </p:grpSpPr>
          <p:sp>
            <p:nvSpPr>
              <p:cNvPr id="136" name="Google Shape;136;p18"/>
              <p:cNvSpPr/>
              <p:nvPr/>
            </p:nvSpPr>
            <p:spPr>
              <a:xfrm>
                <a:off x="1977712" y="4214862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>
                <a:off x="2165415" y="4080045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>
                <a:off x="2051855" y="4438612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2281691" y="4435534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>
                <a:off x="2352076" y="4219587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18"/>
            <p:cNvGrpSpPr/>
            <p:nvPr/>
          </p:nvGrpSpPr>
          <p:grpSpPr>
            <a:xfrm>
              <a:off x="3488291" y="4081415"/>
              <a:ext cx="719514" cy="659727"/>
              <a:chOff x="3471157" y="4064827"/>
              <a:chExt cx="719514" cy="659727"/>
            </a:xfrm>
          </p:grpSpPr>
          <p:sp>
            <p:nvSpPr>
              <p:cNvPr id="142" name="Google Shape;142;p18"/>
              <p:cNvSpPr/>
              <p:nvPr/>
            </p:nvSpPr>
            <p:spPr>
              <a:xfrm>
                <a:off x="3632801" y="4466159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3752954" y="4262160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3872528" y="4466159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3752954" y="4064827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4040691" y="4573354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3471157" y="4573354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8"/>
            <p:cNvGrpSpPr/>
            <p:nvPr/>
          </p:nvGrpSpPr>
          <p:grpSpPr>
            <a:xfrm>
              <a:off x="5041126" y="4099402"/>
              <a:ext cx="640027" cy="623753"/>
              <a:chOff x="5040165" y="4053231"/>
              <a:chExt cx="640027" cy="623753"/>
            </a:xfrm>
          </p:grpSpPr>
          <p:sp>
            <p:nvSpPr>
              <p:cNvPr id="149" name="Google Shape;149;p18"/>
              <p:cNvSpPr/>
              <p:nvPr/>
            </p:nvSpPr>
            <p:spPr>
              <a:xfrm>
                <a:off x="5092520" y="4142916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5292675" y="4053231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5040165" y="4353211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5530212" y="4353211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5486911" y="4142916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5177244" y="4525784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5403379" y="4525784"/>
                <a:ext cx="149980" cy="1512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18"/>
            <p:cNvGrpSpPr/>
            <p:nvPr/>
          </p:nvGrpSpPr>
          <p:grpSpPr>
            <a:xfrm>
              <a:off x="6690957" y="3970278"/>
              <a:ext cx="366544" cy="882000"/>
              <a:chOff x="6758311" y="4007001"/>
              <a:chExt cx="366544" cy="881389"/>
            </a:xfrm>
          </p:grpSpPr>
          <p:sp>
            <p:nvSpPr>
              <p:cNvPr id="157" name="Google Shape;157;p18"/>
              <p:cNvSpPr/>
              <p:nvPr/>
            </p:nvSpPr>
            <p:spPr>
              <a:xfrm>
                <a:off x="6769133" y="4007001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6974875" y="4007001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6769133" y="4220260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6974875" y="4220260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6758311" y="4522120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6974875" y="4522120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6758311" y="4740790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6969464" y="4740790"/>
                <a:ext cx="149980" cy="147600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18"/>
            <p:cNvGrpSpPr/>
            <p:nvPr/>
          </p:nvGrpSpPr>
          <p:grpSpPr>
            <a:xfrm>
              <a:off x="1909264" y="5464613"/>
              <a:ext cx="851389" cy="765605"/>
              <a:chOff x="1881904" y="5389789"/>
              <a:chExt cx="851389" cy="765605"/>
            </a:xfrm>
          </p:grpSpPr>
          <p:sp>
            <p:nvSpPr>
              <p:cNvPr id="166" name="Google Shape;166;p18"/>
              <p:cNvSpPr/>
              <p:nvPr/>
            </p:nvSpPr>
            <p:spPr>
              <a:xfrm>
                <a:off x="2131300" y="5574047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2235793" y="5389789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2334958" y="5574047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>
                <a:off x="1881904" y="6008588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1988667" y="5824151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2372160" y="6008588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>
                <a:off x="2483832" y="5824151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>
                <a:off x="2583313" y="6008588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2093058" y="6008588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p18"/>
            <p:cNvGrpSpPr/>
            <p:nvPr/>
          </p:nvGrpSpPr>
          <p:grpSpPr>
            <a:xfrm>
              <a:off x="3339447" y="5357818"/>
              <a:ext cx="1017203" cy="979195"/>
              <a:chOff x="3253242" y="5371413"/>
              <a:chExt cx="1017203" cy="979195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3433808" y="575309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3689203" y="556498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3538471" y="6039950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3847678" y="6039950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3929156" y="575309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>
                <a:off x="3689203" y="537141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>
                <a:off x="4120465" y="5679689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3961677" y="620380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>
                <a:off x="3413301" y="620380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>
                <a:off x="3253242" y="5679689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8"/>
            <p:cNvGrpSpPr/>
            <p:nvPr/>
          </p:nvGrpSpPr>
          <p:grpSpPr>
            <a:xfrm>
              <a:off x="4931832" y="5423369"/>
              <a:ext cx="903889" cy="909841"/>
              <a:chOff x="5015634" y="5371413"/>
              <a:chExt cx="903889" cy="909841"/>
            </a:xfrm>
          </p:grpSpPr>
          <p:sp>
            <p:nvSpPr>
              <p:cNvPr id="187" name="Google Shape;187;p18"/>
              <p:cNvSpPr/>
              <p:nvPr/>
            </p:nvSpPr>
            <p:spPr>
              <a:xfrm>
                <a:off x="5015634" y="5817556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5039756" y="5600739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>
                <a:off x="5096200" y="6014716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5769543" y="5817556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5747094" y="5600739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178993" y="543424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5396536" y="537141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>
                <a:off x="5607688" y="543424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>
                <a:off x="5283037" y="6134448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509720" y="6134448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8"/>
              <p:cNvSpPr/>
              <p:nvPr/>
            </p:nvSpPr>
            <p:spPr>
              <a:xfrm>
                <a:off x="5682678" y="6014716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8"/>
            <p:cNvGrpSpPr/>
            <p:nvPr/>
          </p:nvGrpSpPr>
          <p:grpSpPr>
            <a:xfrm>
              <a:off x="6412041" y="5423369"/>
              <a:ext cx="976480" cy="877640"/>
              <a:chOff x="6412041" y="5423369"/>
              <a:chExt cx="976480" cy="877640"/>
            </a:xfrm>
          </p:grpSpPr>
          <p:sp>
            <p:nvSpPr>
              <p:cNvPr id="199" name="Google Shape;199;p18"/>
              <p:cNvSpPr/>
              <p:nvPr/>
            </p:nvSpPr>
            <p:spPr>
              <a:xfrm>
                <a:off x="6725435" y="5423369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>
                <a:off x="6936588" y="5423369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>
                <a:off x="6725435" y="5641874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8"/>
              <p:cNvSpPr/>
              <p:nvPr/>
            </p:nvSpPr>
            <p:spPr>
              <a:xfrm>
                <a:off x="6936588" y="5641874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6412041" y="593012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6623194" y="593012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6412041" y="615420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>
                <a:off x="6623194" y="615420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>
                <a:off x="7027387" y="593012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>
                <a:off x="7238541" y="5930122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8"/>
              <p:cNvSpPr/>
              <p:nvPr/>
            </p:nvSpPr>
            <p:spPr>
              <a:xfrm>
                <a:off x="7027387" y="615420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7238541" y="6154203"/>
                <a:ext cx="149980" cy="146806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18"/>
          <p:cNvSpPr txBox="1"/>
          <p:nvPr/>
        </p:nvSpPr>
        <p:spPr>
          <a:xfrm>
            <a:off x="5818859" y="1735228"/>
            <a:ext cx="5847300" cy="2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7"/>
              <a:buFont typeface="Arial"/>
              <a:buAutoNum type="arabicParenR"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multiples of 3?</a:t>
            </a:r>
            <a:endParaRPr sz="1600"/>
          </a:p>
          <a:p>
            <a:pPr indent="-22436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sz="20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67"/>
              <a:buFont typeface="Arial"/>
              <a:buAutoNum type="arabicParenR"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multiples of 4?</a:t>
            </a:r>
            <a:endParaRPr sz="1600"/>
          </a:p>
          <a:p>
            <a:pPr indent="-22436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sz="20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67"/>
              <a:buFont typeface="Arial"/>
              <a:buAutoNum type="arabicParenR"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 there another way you could have drawn any of these diagrams?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19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7" name="Google Shape;217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8" name="Google Shape;218;p19"/>
          <p:cNvSpPr txBox="1"/>
          <p:nvPr/>
        </p:nvSpPr>
        <p:spPr>
          <a:xfrm>
            <a:off x="259223" y="1565830"/>
            <a:ext cx="108111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Two students discuss their strategy for counting dots in this diagram. Who do you agree with and why?</a:t>
            </a:r>
            <a:endParaRPr sz="1600"/>
          </a:p>
        </p:txBody>
      </p:sp>
      <p:grpSp>
        <p:nvGrpSpPr>
          <p:cNvPr id="219" name="Google Shape;219;p19"/>
          <p:cNvGrpSpPr/>
          <p:nvPr/>
        </p:nvGrpSpPr>
        <p:grpSpPr>
          <a:xfrm>
            <a:off x="4849933" y="2228119"/>
            <a:ext cx="1943737" cy="1608000"/>
            <a:chOff x="4640291" y="1187175"/>
            <a:chExt cx="4476344" cy="3654648"/>
          </a:xfrm>
        </p:grpSpPr>
        <p:sp>
          <p:nvSpPr>
            <p:cNvPr id="220" name="Google Shape;220;p19"/>
            <p:cNvSpPr/>
            <p:nvPr/>
          </p:nvSpPr>
          <p:spPr>
            <a:xfrm>
              <a:off x="4640291" y="1187175"/>
              <a:ext cx="4476344" cy="3654648"/>
            </a:xfrm>
            <a:prstGeom prst="roundRect">
              <a:avLst>
                <a:gd fmla="val 28326" name="adj"/>
              </a:avLst>
            </a:prstGeom>
            <a:solidFill>
              <a:schemeClr val="lt1"/>
            </a:solidFill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" name="Google Shape;221;p19"/>
            <p:cNvGrpSpPr/>
            <p:nvPr/>
          </p:nvGrpSpPr>
          <p:grpSpPr>
            <a:xfrm>
              <a:off x="4978018" y="1565614"/>
              <a:ext cx="3815248" cy="2691695"/>
              <a:chOff x="2669025" y="2995817"/>
              <a:chExt cx="3815248" cy="2691695"/>
            </a:xfrm>
          </p:grpSpPr>
          <p:grpSp>
            <p:nvGrpSpPr>
              <p:cNvPr id="222" name="Google Shape;222;p19"/>
              <p:cNvGrpSpPr/>
              <p:nvPr/>
            </p:nvGrpSpPr>
            <p:grpSpPr>
              <a:xfrm>
                <a:off x="2669025" y="4546137"/>
                <a:ext cx="1397313" cy="1116000"/>
                <a:chOff x="1503474" y="2158284"/>
                <a:chExt cx="2166429" cy="1730269"/>
              </a:xfrm>
            </p:grpSpPr>
            <p:sp>
              <p:nvSpPr>
                <p:cNvPr id="223" name="Google Shape;223;p19"/>
                <p:cNvSpPr/>
                <p:nvPr/>
              </p:nvSpPr>
              <p:spPr>
                <a:xfrm>
                  <a:off x="1503474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19"/>
                <p:cNvSpPr/>
                <p:nvPr/>
              </p:nvSpPr>
              <p:spPr>
                <a:xfrm>
                  <a:off x="1925505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19"/>
                <p:cNvSpPr/>
                <p:nvPr/>
              </p:nvSpPr>
              <p:spPr>
                <a:xfrm>
                  <a:off x="1503474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19"/>
                <p:cNvSpPr/>
                <p:nvPr/>
              </p:nvSpPr>
              <p:spPr>
                <a:xfrm>
                  <a:off x="1925505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19"/>
                <p:cNvSpPr/>
                <p:nvPr/>
              </p:nvSpPr>
              <p:spPr>
                <a:xfrm>
                  <a:off x="2249505" y="2158284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19"/>
                <p:cNvSpPr/>
                <p:nvPr/>
              </p:nvSpPr>
              <p:spPr>
                <a:xfrm>
                  <a:off x="2671536" y="2158284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19"/>
                <p:cNvSpPr/>
                <p:nvPr/>
              </p:nvSpPr>
              <p:spPr>
                <a:xfrm>
                  <a:off x="2249505" y="2568591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19"/>
                <p:cNvSpPr/>
                <p:nvPr/>
              </p:nvSpPr>
              <p:spPr>
                <a:xfrm>
                  <a:off x="2671536" y="2568591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19"/>
                <p:cNvSpPr/>
                <p:nvPr/>
              </p:nvSpPr>
              <p:spPr>
                <a:xfrm>
                  <a:off x="2923872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19"/>
                <p:cNvSpPr/>
                <p:nvPr/>
              </p:nvSpPr>
              <p:spPr>
                <a:xfrm>
                  <a:off x="3345903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19"/>
                <p:cNvSpPr/>
                <p:nvPr/>
              </p:nvSpPr>
              <p:spPr>
                <a:xfrm>
                  <a:off x="2923872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19"/>
                <p:cNvSpPr/>
                <p:nvPr/>
              </p:nvSpPr>
              <p:spPr>
                <a:xfrm>
                  <a:off x="3345903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5" name="Google Shape;235;p19"/>
              <p:cNvGrpSpPr/>
              <p:nvPr/>
            </p:nvGrpSpPr>
            <p:grpSpPr>
              <a:xfrm>
                <a:off x="3898622" y="2995817"/>
                <a:ext cx="1397313" cy="1116000"/>
                <a:chOff x="1503474" y="2158284"/>
                <a:chExt cx="2166429" cy="1730269"/>
              </a:xfrm>
            </p:grpSpPr>
            <p:sp>
              <p:nvSpPr>
                <p:cNvPr id="236" name="Google Shape;236;p19"/>
                <p:cNvSpPr/>
                <p:nvPr/>
              </p:nvSpPr>
              <p:spPr>
                <a:xfrm>
                  <a:off x="1503474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19"/>
                <p:cNvSpPr/>
                <p:nvPr/>
              </p:nvSpPr>
              <p:spPr>
                <a:xfrm>
                  <a:off x="1925505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19"/>
                <p:cNvSpPr/>
                <p:nvPr/>
              </p:nvSpPr>
              <p:spPr>
                <a:xfrm>
                  <a:off x="1503474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19"/>
                <p:cNvSpPr/>
                <p:nvPr/>
              </p:nvSpPr>
              <p:spPr>
                <a:xfrm>
                  <a:off x="1925505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19"/>
                <p:cNvSpPr/>
                <p:nvPr/>
              </p:nvSpPr>
              <p:spPr>
                <a:xfrm>
                  <a:off x="2249505" y="2158284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19"/>
                <p:cNvSpPr/>
                <p:nvPr/>
              </p:nvSpPr>
              <p:spPr>
                <a:xfrm>
                  <a:off x="2671536" y="2158284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19"/>
                <p:cNvSpPr/>
                <p:nvPr/>
              </p:nvSpPr>
              <p:spPr>
                <a:xfrm>
                  <a:off x="2249505" y="2568591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19"/>
                <p:cNvSpPr/>
                <p:nvPr/>
              </p:nvSpPr>
              <p:spPr>
                <a:xfrm>
                  <a:off x="2671536" y="2568591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19"/>
                <p:cNvSpPr/>
                <p:nvPr/>
              </p:nvSpPr>
              <p:spPr>
                <a:xfrm>
                  <a:off x="2923872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19"/>
                <p:cNvSpPr/>
                <p:nvPr/>
              </p:nvSpPr>
              <p:spPr>
                <a:xfrm>
                  <a:off x="3345903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19"/>
                <p:cNvSpPr/>
                <p:nvPr/>
              </p:nvSpPr>
              <p:spPr>
                <a:xfrm>
                  <a:off x="2923872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19"/>
                <p:cNvSpPr/>
                <p:nvPr/>
              </p:nvSpPr>
              <p:spPr>
                <a:xfrm>
                  <a:off x="3345903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8" name="Google Shape;248;p19"/>
              <p:cNvGrpSpPr/>
              <p:nvPr/>
            </p:nvGrpSpPr>
            <p:grpSpPr>
              <a:xfrm>
                <a:off x="5086960" y="4571512"/>
                <a:ext cx="1397313" cy="1116000"/>
                <a:chOff x="1503474" y="2158284"/>
                <a:chExt cx="2166429" cy="1730269"/>
              </a:xfrm>
            </p:grpSpPr>
            <p:sp>
              <p:nvSpPr>
                <p:cNvPr id="249" name="Google Shape;249;p19"/>
                <p:cNvSpPr/>
                <p:nvPr/>
              </p:nvSpPr>
              <p:spPr>
                <a:xfrm>
                  <a:off x="1503474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19"/>
                <p:cNvSpPr/>
                <p:nvPr/>
              </p:nvSpPr>
              <p:spPr>
                <a:xfrm>
                  <a:off x="1925505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19"/>
                <p:cNvSpPr/>
                <p:nvPr/>
              </p:nvSpPr>
              <p:spPr>
                <a:xfrm>
                  <a:off x="1503474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19"/>
                <p:cNvSpPr/>
                <p:nvPr/>
              </p:nvSpPr>
              <p:spPr>
                <a:xfrm>
                  <a:off x="1925505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19"/>
                <p:cNvSpPr/>
                <p:nvPr/>
              </p:nvSpPr>
              <p:spPr>
                <a:xfrm>
                  <a:off x="2249505" y="2158284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19"/>
                <p:cNvSpPr/>
                <p:nvPr/>
              </p:nvSpPr>
              <p:spPr>
                <a:xfrm>
                  <a:off x="2671536" y="2158284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9"/>
                <p:cNvSpPr/>
                <p:nvPr/>
              </p:nvSpPr>
              <p:spPr>
                <a:xfrm>
                  <a:off x="2249505" y="2568591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19"/>
                <p:cNvSpPr/>
                <p:nvPr/>
              </p:nvSpPr>
              <p:spPr>
                <a:xfrm>
                  <a:off x="2671536" y="2568591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19"/>
                <p:cNvSpPr/>
                <p:nvPr/>
              </p:nvSpPr>
              <p:spPr>
                <a:xfrm>
                  <a:off x="2923872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19"/>
                <p:cNvSpPr/>
                <p:nvPr/>
              </p:nvSpPr>
              <p:spPr>
                <a:xfrm>
                  <a:off x="3345903" y="3154246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19"/>
                <p:cNvSpPr/>
                <p:nvPr/>
              </p:nvSpPr>
              <p:spPr>
                <a:xfrm>
                  <a:off x="2923872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19"/>
                <p:cNvSpPr/>
                <p:nvPr/>
              </p:nvSpPr>
              <p:spPr>
                <a:xfrm>
                  <a:off x="3345903" y="3564553"/>
                  <a:ext cx="324000" cy="324000"/>
                </a:xfrm>
                <a:prstGeom prst="ellipse">
                  <a:avLst/>
                </a:prstGeom>
                <a:solidFill>
                  <a:srgbClr val="007069"/>
                </a:solidFill>
                <a:ln cap="flat" cmpd="sng" w="25400">
                  <a:solidFill>
                    <a:srgbClr val="00706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0475" lIns="60950" spcFirstLastPara="1" rIns="60950" wrap="square" tIns="3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33">
                    <a:solidFill>
                      <a:srgbClr val="65BE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261" name="Google Shape;2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528" y="3664761"/>
            <a:ext cx="872423" cy="202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9337" y="3664761"/>
            <a:ext cx="1053132" cy="20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/>
          <p:nvPr/>
        </p:nvSpPr>
        <p:spPr>
          <a:xfrm>
            <a:off x="1020147" y="3359389"/>
            <a:ext cx="1773381" cy="783403"/>
          </a:xfrm>
          <a:prstGeom prst="wedgeRoundRectCallout">
            <a:avLst>
              <a:gd fmla="val 54932" name="adj1"/>
              <a:gd fmla="val 3391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see 3 lots of 12</a:t>
            </a:r>
            <a:endParaRPr sz="1600"/>
          </a:p>
        </p:txBody>
      </p:sp>
      <p:sp>
        <p:nvSpPr>
          <p:cNvPr id="264" name="Google Shape;264;p19"/>
          <p:cNvSpPr/>
          <p:nvPr/>
        </p:nvSpPr>
        <p:spPr>
          <a:xfrm>
            <a:off x="8850075" y="3664749"/>
            <a:ext cx="2220300" cy="968700"/>
          </a:xfrm>
          <a:prstGeom prst="wedgeRoundRectCallout">
            <a:avLst>
              <a:gd fmla="val -59418" name="adj1"/>
              <a:gd fmla="val 1485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see 3 lots of… 3 lots of 4</a:t>
            </a:r>
            <a:endParaRPr sz="1600"/>
          </a:p>
        </p:txBody>
      </p:sp>
      <p:sp>
        <p:nvSpPr>
          <p:cNvPr id="265" name="Google Shape;265;p19"/>
          <p:cNvSpPr txBox="1"/>
          <p:nvPr/>
        </p:nvSpPr>
        <p:spPr>
          <a:xfrm>
            <a:off x="4253650" y="4633450"/>
            <a:ext cx="3831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Count the dots in a different way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20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1" name="Google Shape;271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2" name="Google Shape;272;p20"/>
          <p:cNvSpPr txBox="1"/>
          <p:nvPr/>
        </p:nvSpPr>
        <p:spPr>
          <a:xfrm>
            <a:off x="819727" y="1225050"/>
            <a:ext cx="72570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student drew two different pictures to visualise: 4 x 6</a:t>
            </a:r>
            <a:endParaRPr sz="20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3" name="Google Shape;273;p20"/>
          <p:cNvGrpSpPr/>
          <p:nvPr/>
        </p:nvGrpSpPr>
        <p:grpSpPr>
          <a:xfrm>
            <a:off x="4127228" y="2231318"/>
            <a:ext cx="1968773" cy="1881153"/>
            <a:chOff x="4756939" y="984857"/>
            <a:chExt cx="2085295" cy="2078771"/>
          </a:xfrm>
        </p:grpSpPr>
        <p:sp>
          <p:nvSpPr>
            <p:cNvPr id="274" name="Google Shape;274;p20"/>
            <p:cNvSpPr/>
            <p:nvPr/>
          </p:nvSpPr>
          <p:spPr>
            <a:xfrm>
              <a:off x="4756939" y="984857"/>
              <a:ext cx="2085295" cy="2078771"/>
            </a:xfrm>
            <a:prstGeom prst="roundRect">
              <a:avLst>
                <a:gd fmla="val 25961" name="adj"/>
              </a:avLst>
            </a:prstGeom>
            <a:solidFill>
              <a:schemeClr val="lt1"/>
            </a:solidFill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" name="Google Shape;275;p20"/>
            <p:cNvGrpSpPr/>
            <p:nvPr/>
          </p:nvGrpSpPr>
          <p:grpSpPr>
            <a:xfrm>
              <a:off x="4825129" y="1134214"/>
              <a:ext cx="1915716" cy="1617131"/>
              <a:chOff x="4818234" y="1134214"/>
              <a:chExt cx="2755113" cy="2325699"/>
            </a:xfrm>
          </p:grpSpPr>
          <p:grpSp>
            <p:nvGrpSpPr>
              <p:cNvPr id="276" name="Google Shape;276;p20"/>
              <p:cNvGrpSpPr/>
              <p:nvPr/>
            </p:nvGrpSpPr>
            <p:grpSpPr>
              <a:xfrm rot="-1789115">
                <a:off x="4840864" y="2795090"/>
                <a:ext cx="1128855" cy="391581"/>
                <a:chOff x="4561711" y="2563582"/>
                <a:chExt cx="1128855" cy="391581"/>
              </a:xfrm>
            </p:grpSpPr>
            <p:grpSp>
              <p:nvGrpSpPr>
                <p:cNvPr id="277" name="Google Shape;277;p20"/>
                <p:cNvGrpSpPr/>
                <p:nvPr/>
              </p:nvGrpSpPr>
              <p:grpSpPr>
                <a:xfrm>
                  <a:off x="4561711" y="2584276"/>
                  <a:ext cx="361133" cy="370887"/>
                  <a:chOff x="6746436" y="2572928"/>
                  <a:chExt cx="361133" cy="370887"/>
                </a:xfrm>
              </p:grpSpPr>
              <p:sp>
                <p:nvSpPr>
                  <p:cNvPr id="278" name="Google Shape;278;p20"/>
                  <p:cNvSpPr/>
                  <p:nvPr/>
                </p:nvSpPr>
                <p:spPr>
                  <a:xfrm>
                    <a:off x="6746436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" name="Google Shape;279;p20"/>
                  <p:cNvSpPr/>
                  <p:nvPr/>
                </p:nvSpPr>
                <p:spPr>
                  <a:xfrm>
                    <a:off x="6957589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" name="Google Shape;280;p20"/>
                  <p:cNvSpPr/>
                  <p:nvPr/>
                </p:nvSpPr>
                <p:spPr>
                  <a:xfrm>
                    <a:off x="6746436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" name="Google Shape;281;p20"/>
                  <p:cNvSpPr/>
                  <p:nvPr/>
                </p:nvSpPr>
                <p:spPr>
                  <a:xfrm>
                    <a:off x="6957589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82" name="Google Shape;282;p20"/>
                <p:cNvGrpSpPr/>
                <p:nvPr/>
              </p:nvGrpSpPr>
              <p:grpSpPr>
                <a:xfrm>
                  <a:off x="5329433" y="2563582"/>
                  <a:ext cx="361133" cy="370887"/>
                  <a:chOff x="6746436" y="2572928"/>
                  <a:chExt cx="361133" cy="370887"/>
                </a:xfrm>
              </p:grpSpPr>
              <p:sp>
                <p:nvSpPr>
                  <p:cNvPr id="283" name="Google Shape;283;p20"/>
                  <p:cNvSpPr/>
                  <p:nvPr/>
                </p:nvSpPr>
                <p:spPr>
                  <a:xfrm>
                    <a:off x="6746436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" name="Google Shape;284;p20"/>
                  <p:cNvSpPr/>
                  <p:nvPr/>
                </p:nvSpPr>
                <p:spPr>
                  <a:xfrm>
                    <a:off x="6957589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5" name="Google Shape;285;p20"/>
                  <p:cNvSpPr/>
                  <p:nvPr/>
                </p:nvSpPr>
                <p:spPr>
                  <a:xfrm>
                    <a:off x="6746436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" name="Google Shape;286;p20"/>
                  <p:cNvSpPr/>
                  <p:nvPr/>
                </p:nvSpPr>
                <p:spPr>
                  <a:xfrm>
                    <a:off x="6957589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87" name="Google Shape;287;p20"/>
              <p:cNvGrpSpPr/>
              <p:nvPr/>
            </p:nvGrpSpPr>
            <p:grpSpPr>
              <a:xfrm flipH="1" rot="1789115">
                <a:off x="6421862" y="2813589"/>
                <a:ext cx="1128855" cy="391581"/>
                <a:chOff x="4561711" y="2563582"/>
                <a:chExt cx="1128855" cy="391581"/>
              </a:xfrm>
            </p:grpSpPr>
            <p:grpSp>
              <p:nvGrpSpPr>
                <p:cNvPr id="288" name="Google Shape;288;p20"/>
                <p:cNvGrpSpPr/>
                <p:nvPr/>
              </p:nvGrpSpPr>
              <p:grpSpPr>
                <a:xfrm>
                  <a:off x="4561711" y="2584276"/>
                  <a:ext cx="361133" cy="370887"/>
                  <a:chOff x="6746436" y="2572928"/>
                  <a:chExt cx="361133" cy="370887"/>
                </a:xfrm>
              </p:grpSpPr>
              <p:sp>
                <p:nvSpPr>
                  <p:cNvPr id="289" name="Google Shape;289;p20"/>
                  <p:cNvSpPr/>
                  <p:nvPr/>
                </p:nvSpPr>
                <p:spPr>
                  <a:xfrm>
                    <a:off x="6746436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20"/>
                  <p:cNvSpPr/>
                  <p:nvPr/>
                </p:nvSpPr>
                <p:spPr>
                  <a:xfrm>
                    <a:off x="6957589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20"/>
                  <p:cNvSpPr/>
                  <p:nvPr/>
                </p:nvSpPr>
                <p:spPr>
                  <a:xfrm>
                    <a:off x="6746436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20"/>
                  <p:cNvSpPr/>
                  <p:nvPr/>
                </p:nvSpPr>
                <p:spPr>
                  <a:xfrm>
                    <a:off x="6957589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93" name="Google Shape;293;p20"/>
                <p:cNvGrpSpPr/>
                <p:nvPr/>
              </p:nvGrpSpPr>
              <p:grpSpPr>
                <a:xfrm>
                  <a:off x="5329433" y="2563582"/>
                  <a:ext cx="361133" cy="370887"/>
                  <a:chOff x="6746436" y="2572928"/>
                  <a:chExt cx="361133" cy="370887"/>
                </a:xfrm>
              </p:grpSpPr>
              <p:sp>
                <p:nvSpPr>
                  <p:cNvPr id="294" name="Google Shape;294;p20"/>
                  <p:cNvSpPr/>
                  <p:nvPr/>
                </p:nvSpPr>
                <p:spPr>
                  <a:xfrm>
                    <a:off x="6746436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" name="Google Shape;295;p20"/>
                  <p:cNvSpPr/>
                  <p:nvPr/>
                </p:nvSpPr>
                <p:spPr>
                  <a:xfrm>
                    <a:off x="6957589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" name="Google Shape;296;p20"/>
                  <p:cNvSpPr/>
                  <p:nvPr/>
                </p:nvSpPr>
                <p:spPr>
                  <a:xfrm>
                    <a:off x="6746436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" name="Google Shape;297;p20"/>
                  <p:cNvSpPr/>
                  <p:nvPr/>
                </p:nvSpPr>
                <p:spPr>
                  <a:xfrm>
                    <a:off x="6957589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98" name="Google Shape;298;p20"/>
              <p:cNvGrpSpPr/>
              <p:nvPr/>
            </p:nvGrpSpPr>
            <p:grpSpPr>
              <a:xfrm flipH="1" rot="5400000">
                <a:off x="5649304" y="1502851"/>
                <a:ext cx="1128855" cy="391581"/>
                <a:chOff x="4561711" y="2563582"/>
                <a:chExt cx="1128855" cy="391581"/>
              </a:xfrm>
            </p:grpSpPr>
            <p:grpSp>
              <p:nvGrpSpPr>
                <p:cNvPr id="299" name="Google Shape;299;p20"/>
                <p:cNvGrpSpPr/>
                <p:nvPr/>
              </p:nvGrpSpPr>
              <p:grpSpPr>
                <a:xfrm>
                  <a:off x="4561711" y="2584276"/>
                  <a:ext cx="361133" cy="370887"/>
                  <a:chOff x="6746436" y="2572928"/>
                  <a:chExt cx="361133" cy="370887"/>
                </a:xfrm>
              </p:grpSpPr>
              <p:sp>
                <p:nvSpPr>
                  <p:cNvPr id="300" name="Google Shape;300;p20"/>
                  <p:cNvSpPr/>
                  <p:nvPr/>
                </p:nvSpPr>
                <p:spPr>
                  <a:xfrm>
                    <a:off x="6746436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" name="Google Shape;301;p20"/>
                  <p:cNvSpPr/>
                  <p:nvPr/>
                </p:nvSpPr>
                <p:spPr>
                  <a:xfrm>
                    <a:off x="6957589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2" name="Google Shape;302;p20"/>
                  <p:cNvSpPr/>
                  <p:nvPr/>
                </p:nvSpPr>
                <p:spPr>
                  <a:xfrm>
                    <a:off x="6746436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" name="Google Shape;303;p20"/>
                  <p:cNvSpPr/>
                  <p:nvPr/>
                </p:nvSpPr>
                <p:spPr>
                  <a:xfrm>
                    <a:off x="6957589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4" name="Google Shape;304;p20"/>
                <p:cNvGrpSpPr/>
                <p:nvPr/>
              </p:nvGrpSpPr>
              <p:grpSpPr>
                <a:xfrm>
                  <a:off x="5329433" y="2563582"/>
                  <a:ext cx="361133" cy="370887"/>
                  <a:chOff x="6746436" y="2572928"/>
                  <a:chExt cx="361133" cy="370887"/>
                </a:xfrm>
              </p:grpSpPr>
              <p:sp>
                <p:nvSpPr>
                  <p:cNvPr id="305" name="Google Shape;305;p20"/>
                  <p:cNvSpPr/>
                  <p:nvPr/>
                </p:nvSpPr>
                <p:spPr>
                  <a:xfrm>
                    <a:off x="6746436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20"/>
                  <p:cNvSpPr/>
                  <p:nvPr/>
                </p:nvSpPr>
                <p:spPr>
                  <a:xfrm>
                    <a:off x="6957589" y="2572928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20"/>
                  <p:cNvSpPr/>
                  <p:nvPr/>
                </p:nvSpPr>
                <p:spPr>
                  <a:xfrm>
                    <a:off x="6746436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20"/>
                  <p:cNvSpPr/>
                  <p:nvPr/>
                </p:nvSpPr>
                <p:spPr>
                  <a:xfrm>
                    <a:off x="6957589" y="2797009"/>
                    <a:ext cx="149980" cy="14680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cap="flat" cmpd="sng" w="25400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0475" lIns="60950" spcFirstLastPara="1" rIns="60950" wrap="square" tIns="304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33">
                      <a:solidFill>
                        <a:srgbClr val="65BE4B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09" name="Google Shape;309;p20"/>
          <p:cNvSpPr/>
          <p:nvPr/>
        </p:nvSpPr>
        <p:spPr>
          <a:xfrm>
            <a:off x="1214294" y="2211751"/>
            <a:ext cx="1710714" cy="1839501"/>
          </a:xfrm>
          <a:prstGeom prst="roundRect">
            <a:avLst>
              <a:gd fmla="val 25961" name="adj"/>
            </a:avLst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20"/>
          <p:cNvGrpSpPr/>
          <p:nvPr/>
        </p:nvGrpSpPr>
        <p:grpSpPr>
          <a:xfrm>
            <a:off x="1485338" y="2601508"/>
            <a:ext cx="424465" cy="382276"/>
            <a:chOff x="3488291" y="3940739"/>
            <a:chExt cx="719514" cy="659727"/>
          </a:xfrm>
        </p:grpSpPr>
        <p:sp>
          <p:nvSpPr>
            <p:cNvPr id="311" name="Google Shape;311;p20"/>
            <p:cNvSpPr/>
            <p:nvPr/>
          </p:nvSpPr>
          <p:spPr>
            <a:xfrm>
              <a:off x="3649935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3770088" y="4138072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3889662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770088" y="3940739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057825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488291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20"/>
          <p:cNvGrpSpPr/>
          <p:nvPr/>
        </p:nvGrpSpPr>
        <p:grpSpPr>
          <a:xfrm>
            <a:off x="2065534" y="2593693"/>
            <a:ext cx="424465" cy="382276"/>
            <a:chOff x="3488291" y="3940739"/>
            <a:chExt cx="719514" cy="659727"/>
          </a:xfrm>
        </p:grpSpPr>
        <p:sp>
          <p:nvSpPr>
            <p:cNvPr id="318" name="Google Shape;318;p20"/>
            <p:cNvSpPr/>
            <p:nvPr/>
          </p:nvSpPr>
          <p:spPr>
            <a:xfrm>
              <a:off x="3649935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770088" y="4138072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3889662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3770088" y="3940739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4057825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488291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20"/>
          <p:cNvGrpSpPr/>
          <p:nvPr/>
        </p:nvGrpSpPr>
        <p:grpSpPr>
          <a:xfrm>
            <a:off x="1485338" y="3186359"/>
            <a:ext cx="424465" cy="382276"/>
            <a:chOff x="3488291" y="3940739"/>
            <a:chExt cx="719514" cy="659727"/>
          </a:xfrm>
        </p:grpSpPr>
        <p:sp>
          <p:nvSpPr>
            <p:cNvPr id="325" name="Google Shape;325;p20"/>
            <p:cNvSpPr/>
            <p:nvPr/>
          </p:nvSpPr>
          <p:spPr>
            <a:xfrm>
              <a:off x="3649935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770088" y="4138072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889662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770088" y="3940739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4057825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488291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20"/>
          <p:cNvGrpSpPr/>
          <p:nvPr/>
        </p:nvGrpSpPr>
        <p:grpSpPr>
          <a:xfrm>
            <a:off x="2065534" y="3178544"/>
            <a:ext cx="424465" cy="382276"/>
            <a:chOff x="3488291" y="3940739"/>
            <a:chExt cx="719514" cy="659727"/>
          </a:xfrm>
        </p:grpSpPr>
        <p:sp>
          <p:nvSpPr>
            <p:cNvPr id="332" name="Google Shape;332;p20"/>
            <p:cNvSpPr/>
            <p:nvPr/>
          </p:nvSpPr>
          <p:spPr>
            <a:xfrm>
              <a:off x="3649935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3770088" y="4138072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3889662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770088" y="3940739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4057825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488291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8" name="Google Shape;3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645" y="3768693"/>
            <a:ext cx="872423" cy="202649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6749006" y="3056147"/>
            <a:ext cx="1008276" cy="710203"/>
          </a:xfrm>
          <a:prstGeom prst="cloudCallout">
            <a:avLst>
              <a:gd fmla="val 58390" name="adj1"/>
              <a:gd fmla="val 66446" name="adj2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20"/>
          <p:cNvGrpSpPr/>
          <p:nvPr/>
        </p:nvGrpSpPr>
        <p:grpSpPr>
          <a:xfrm>
            <a:off x="7013306" y="3171895"/>
            <a:ext cx="479676" cy="432000"/>
            <a:chOff x="3488291" y="3940739"/>
            <a:chExt cx="719514" cy="659727"/>
          </a:xfrm>
        </p:grpSpPr>
        <p:sp>
          <p:nvSpPr>
            <p:cNvPr id="341" name="Google Shape;341;p20"/>
            <p:cNvSpPr/>
            <p:nvPr/>
          </p:nvSpPr>
          <p:spPr>
            <a:xfrm>
              <a:off x="3649935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770088" y="4138072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889662" y="4342071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3770088" y="3940739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4057825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488291" y="4449266"/>
              <a:ext cx="149980" cy="151200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20"/>
          <p:cNvSpPr/>
          <p:nvPr/>
        </p:nvSpPr>
        <p:spPr>
          <a:xfrm>
            <a:off x="8292131" y="2906772"/>
            <a:ext cx="1008276" cy="710203"/>
          </a:xfrm>
          <a:prstGeom prst="cloudCallout">
            <a:avLst>
              <a:gd fmla="val -43071" name="adj1"/>
              <a:gd fmla="val 83219" name="adj2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20"/>
          <p:cNvGrpSpPr/>
          <p:nvPr/>
        </p:nvGrpSpPr>
        <p:grpSpPr>
          <a:xfrm>
            <a:off x="8722428" y="3131501"/>
            <a:ext cx="240755" cy="247258"/>
            <a:chOff x="6746436" y="2572928"/>
            <a:chExt cx="361133" cy="370887"/>
          </a:xfrm>
        </p:grpSpPr>
        <p:sp>
          <p:nvSpPr>
            <p:cNvPr id="349" name="Google Shape;349;p20"/>
            <p:cNvSpPr/>
            <p:nvPr/>
          </p:nvSpPr>
          <p:spPr>
            <a:xfrm>
              <a:off x="6746436" y="2572928"/>
              <a:ext cx="149980" cy="14680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6957589" y="2572928"/>
              <a:ext cx="149980" cy="14680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6746436" y="2797009"/>
              <a:ext cx="149980" cy="14680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6957589" y="2797009"/>
              <a:ext cx="149980" cy="146806"/>
            </a:xfrm>
            <a:prstGeom prst="ellipse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20"/>
          <p:cNvSpPr txBox="1"/>
          <p:nvPr/>
        </p:nvSpPr>
        <p:spPr>
          <a:xfrm>
            <a:off x="920625" y="4391925"/>
            <a:ext cx="62634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you see how she created the diagrams?</a:t>
            </a:r>
            <a:endParaRPr sz="160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20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Draw a similar diagram to represent 5 x 3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"/>
          <p:cNvSpPr txBox="1"/>
          <p:nvPr/>
        </p:nvSpPr>
        <p:spPr>
          <a:xfrm>
            <a:off x="298300" y="1473775"/>
            <a:ext cx="11893800" cy="4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5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Representing a number using diagrams can reveal some of its properties. </a:t>
            </a:r>
            <a:endParaRPr sz="205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5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One of the ways of representing _____ could be:</a:t>
            </a:r>
            <a:endParaRPr sz="205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5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representation shows that _____ and _____ are both factors of _____.</a:t>
            </a:r>
            <a:endParaRPr sz="205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5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One way of representing 7 could be:</a:t>
            </a:r>
            <a:endParaRPr sz="205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5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representation helps to show that 7 only has ____ factors and is therefore __________. </a:t>
            </a:r>
            <a:endParaRPr sz="2050"/>
          </a:p>
        </p:txBody>
      </p:sp>
      <p:sp>
        <p:nvSpPr>
          <p:cNvPr id="359" name="Google Shape;359;p21"/>
          <p:cNvSpPr/>
          <p:nvPr/>
        </p:nvSpPr>
        <p:spPr>
          <a:xfrm>
            <a:off x="5409721" y="4145941"/>
            <a:ext cx="1160400" cy="112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7146595" y="2083530"/>
            <a:ext cx="1160400" cy="112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21"/>
          <p:cNvGrpSpPr/>
          <p:nvPr/>
        </p:nvGrpSpPr>
        <p:grpSpPr>
          <a:xfrm>
            <a:off x="5720220" y="4444604"/>
            <a:ext cx="539415" cy="527695"/>
            <a:chOff x="5040165" y="4053231"/>
            <a:chExt cx="640027" cy="623753"/>
          </a:xfrm>
        </p:grpSpPr>
        <p:sp>
          <p:nvSpPr>
            <p:cNvPr id="362" name="Google Shape;362;p21"/>
            <p:cNvSpPr/>
            <p:nvPr/>
          </p:nvSpPr>
          <p:spPr>
            <a:xfrm>
              <a:off x="5092520" y="4142916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292675" y="4053231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040165" y="4353211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5530212" y="4353211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5486911" y="4142916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5177244" y="4525784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5403379" y="4525784"/>
              <a:ext cx="149980" cy="151200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1"/>
          <p:cNvGrpSpPr/>
          <p:nvPr/>
        </p:nvGrpSpPr>
        <p:grpSpPr>
          <a:xfrm>
            <a:off x="7298148" y="2165125"/>
            <a:ext cx="857299" cy="828399"/>
            <a:chOff x="3253242" y="5371413"/>
            <a:chExt cx="1017203" cy="979195"/>
          </a:xfrm>
        </p:grpSpPr>
        <p:sp>
          <p:nvSpPr>
            <p:cNvPr id="370" name="Google Shape;370;p21"/>
            <p:cNvSpPr/>
            <p:nvPr/>
          </p:nvSpPr>
          <p:spPr>
            <a:xfrm>
              <a:off x="3433808" y="5753092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3689203" y="5564983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3538471" y="6039950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3847678" y="6039950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929156" y="5753092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689203" y="5371413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4120465" y="5679689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3961677" y="6203802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3413301" y="6203802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3253242" y="5679689"/>
              <a:ext cx="149980" cy="146806"/>
            </a:xfrm>
            <a:prstGeom prst="ellipse">
              <a:avLst/>
            </a:prstGeom>
            <a:solidFill>
              <a:schemeClr val="accent2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21"/>
          <p:cNvSpPr txBox="1"/>
          <p:nvPr/>
        </p:nvSpPr>
        <p:spPr>
          <a:xfrm>
            <a:off x="9985834" y="1715404"/>
            <a:ext cx="378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9930374" y="2764105"/>
            <a:ext cx="528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0013150" y="3920839"/>
            <a:ext cx="378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11059624" y="1674700"/>
            <a:ext cx="1430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prime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84" name="Google Shape;384;p21"/>
          <p:cNvSpPr txBox="1"/>
          <p:nvPr/>
        </p:nvSpPr>
        <p:spPr>
          <a:xfrm>
            <a:off x="11059624" y="2797766"/>
            <a:ext cx="1632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factors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11160873" y="3920842"/>
            <a:ext cx="1430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two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298300" y="1038175"/>
            <a:ext cx="11060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Fill in the gaps. Some of the missing words/numbers may be used more than once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2"/>
          <p:cNvGrpSpPr/>
          <p:nvPr/>
        </p:nvGrpSpPr>
        <p:grpSpPr>
          <a:xfrm>
            <a:off x="2687350" y="2434660"/>
            <a:ext cx="456821" cy="497017"/>
            <a:chOff x="409501" y="2089549"/>
            <a:chExt cx="685232" cy="745526"/>
          </a:xfrm>
        </p:grpSpPr>
        <p:sp>
          <p:nvSpPr>
            <p:cNvPr id="392" name="Google Shape;392;p22"/>
            <p:cNvSpPr/>
            <p:nvPr/>
          </p:nvSpPr>
          <p:spPr>
            <a:xfrm>
              <a:off x="409501" y="2089549"/>
              <a:ext cx="685232" cy="745526"/>
            </a:xfrm>
            <a:prstGeom prst="roundRect">
              <a:avLst>
                <a:gd fmla="val 28326" name="adj"/>
              </a:avLst>
            </a:prstGeom>
            <a:solidFill>
              <a:schemeClr val="lt1"/>
            </a:solid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81349" y="2378654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22"/>
          <p:cNvSpPr/>
          <p:nvPr/>
        </p:nvSpPr>
        <p:spPr>
          <a:xfrm>
            <a:off x="5416751" y="2119958"/>
            <a:ext cx="1192564" cy="1126423"/>
          </a:xfrm>
          <a:prstGeom prst="roundRect">
            <a:avLst>
              <a:gd fmla="val 28326" name="adj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22"/>
          <p:cNvGrpSpPr/>
          <p:nvPr/>
        </p:nvGrpSpPr>
        <p:grpSpPr>
          <a:xfrm>
            <a:off x="3451911" y="2398928"/>
            <a:ext cx="522507" cy="568483"/>
            <a:chOff x="1191232" y="1900211"/>
            <a:chExt cx="783761" cy="852725"/>
          </a:xfrm>
        </p:grpSpPr>
        <p:sp>
          <p:nvSpPr>
            <p:cNvPr id="396" name="Google Shape;396;p22"/>
            <p:cNvSpPr/>
            <p:nvPr/>
          </p:nvSpPr>
          <p:spPr>
            <a:xfrm>
              <a:off x="1191232" y="1900211"/>
              <a:ext cx="783761" cy="852725"/>
            </a:xfrm>
            <a:prstGeom prst="roundRect">
              <a:avLst>
                <a:gd fmla="val 28326" name="adj"/>
              </a:avLst>
            </a:prstGeom>
            <a:solidFill>
              <a:schemeClr val="lt1"/>
            </a:solid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" name="Google Shape;397;p22"/>
            <p:cNvGrpSpPr/>
            <p:nvPr/>
          </p:nvGrpSpPr>
          <p:grpSpPr>
            <a:xfrm>
              <a:off x="1377090" y="2165313"/>
              <a:ext cx="407765" cy="383908"/>
              <a:chOff x="771987" y="1869465"/>
              <a:chExt cx="407765" cy="383908"/>
            </a:xfrm>
          </p:grpSpPr>
          <p:sp>
            <p:nvSpPr>
              <p:cNvPr id="398" name="Google Shape;398;p22"/>
              <p:cNvSpPr/>
              <p:nvPr/>
            </p:nvSpPr>
            <p:spPr>
              <a:xfrm>
                <a:off x="771987" y="1870728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1017443" y="186946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773299" y="2096813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1029772" y="2106567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2" name="Google Shape;402;p22"/>
          <p:cNvGrpSpPr/>
          <p:nvPr/>
        </p:nvGrpSpPr>
        <p:grpSpPr>
          <a:xfrm>
            <a:off x="5664521" y="2337514"/>
            <a:ext cx="697024" cy="691310"/>
            <a:chOff x="5848969" y="1486373"/>
            <a:chExt cx="1045536" cy="1036965"/>
          </a:xfrm>
        </p:grpSpPr>
        <p:grpSp>
          <p:nvGrpSpPr>
            <p:cNvPr id="403" name="Google Shape;403;p22"/>
            <p:cNvGrpSpPr/>
            <p:nvPr/>
          </p:nvGrpSpPr>
          <p:grpSpPr>
            <a:xfrm>
              <a:off x="5848969" y="1486373"/>
              <a:ext cx="373489" cy="370887"/>
              <a:chOff x="6746436" y="2572928"/>
              <a:chExt cx="373489" cy="370887"/>
            </a:xfrm>
          </p:grpSpPr>
          <p:sp>
            <p:nvSpPr>
              <p:cNvPr id="404" name="Google Shape;404;p22"/>
              <p:cNvSpPr/>
              <p:nvPr/>
            </p:nvSpPr>
            <p:spPr>
              <a:xfrm>
                <a:off x="6746436" y="2572928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6969945" y="2572928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6746436" y="2797009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6969945" y="2797009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5848969" y="2158629"/>
              <a:ext cx="373489" cy="364709"/>
              <a:chOff x="6746436" y="2474279"/>
              <a:chExt cx="373489" cy="364709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6746436" y="2474279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6969945" y="2474279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6746436" y="2692182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6969945" y="2692182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" name="Google Shape;413;p22"/>
            <p:cNvGrpSpPr/>
            <p:nvPr/>
          </p:nvGrpSpPr>
          <p:grpSpPr>
            <a:xfrm>
              <a:off x="6513822" y="2158629"/>
              <a:ext cx="380683" cy="364709"/>
              <a:chOff x="6579092" y="2498792"/>
              <a:chExt cx="380683" cy="364709"/>
            </a:xfrm>
          </p:grpSpPr>
          <p:sp>
            <p:nvSpPr>
              <p:cNvPr id="414" name="Google Shape;414;p22"/>
              <p:cNvSpPr/>
              <p:nvPr/>
            </p:nvSpPr>
            <p:spPr>
              <a:xfrm>
                <a:off x="6579092" y="2498792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6809795" y="2498792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2"/>
              <p:cNvSpPr/>
              <p:nvPr/>
            </p:nvSpPr>
            <p:spPr>
              <a:xfrm>
                <a:off x="6579092" y="271669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6809795" y="271669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22"/>
            <p:cNvGrpSpPr/>
            <p:nvPr/>
          </p:nvGrpSpPr>
          <p:grpSpPr>
            <a:xfrm>
              <a:off x="6513822" y="1486373"/>
              <a:ext cx="380683" cy="370887"/>
              <a:chOff x="6579092" y="2572928"/>
              <a:chExt cx="380683" cy="370887"/>
            </a:xfrm>
          </p:grpSpPr>
          <p:sp>
            <p:nvSpPr>
              <p:cNvPr id="419" name="Google Shape;419;p22"/>
              <p:cNvSpPr/>
              <p:nvPr/>
            </p:nvSpPr>
            <p:spPr>
              <a:xfrm>
                <a:off x="6579092" y="2572928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6809795" y="2572928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6579092" y="2797009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6809795" y="2797009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3" name="Google Shape;423;p22"/>
          <p:cNvSpPr/>
          <p:nvPr/>
        </p:nvSpPr>
        <p:spPr>
          <a:xfrm>
            <a:off x="6917054" y="1937337"/>
            <a:ext cx="1579249" cy="1491663"/>
          </a:xfrm>
          <a:prstGeom prst="roundRect">
            <a:avLst>
              <a:gd fmla="val 28326" name="adj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22"/>
          <p:cNvGrpSpPr/>
          <p:nvPr/>
        </p:nvGrpSpPr>
        <p:grpSpPr>
          <a:xfrm>
            <a:off x="7057432" y="2061618"/>
            <a:ext cx="1298493" cy="1243101"/>
            <a:chOff x="6798639" y="1625867"/>
            <a:chExt cx="1947740" cy="1864652"/>
          </a:xfrm>
        </p:grpSpPr>
        <p:grpSp>
          <p:nvGrpSpPr>
            <p:cNvPr id="425" name="Google Shape;425;p22"/>
            <p:cNvGrpSpPr/>
            <p:nvPr/>
          </p:nvGrpSpPr>
          <p:grpSpPr>
            <a:xfrm>
              <a:off x="7525148" y="1625867"/>
              <a:ext cx="526441" cy="512004"/>
              <a:chOff x="2011723" y="3924426"/>
              <a:chExt cx="526441" cy="512004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2011723" y="406592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2206104" y="3924426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2092174" y="428781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2305680" y="4289624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2388184" y="405611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2"/>
            <p:cNvGrpSpPr/>
            <p:nvPr/>
          </p:nvGrpSpPr>
          <p:grpSpPr>
            <a:xfrm>
              <a:off x="6798639" y="2138890"/>
              <a:ext cx="526441" cy="512004"/>
              <a:chOff x="2011723" y="3924426"/>
              <a:chExt cx="526441" cy="512004"/>
            </a:xfrm>
          </p:grpSpPr>
          <p:sp>
            <p:nvSpPr>
              <p:cNvPr id="432" name="Google Shape;432;p22"/>
              <p:cNvSpPr/>
              <p:nvPr/>
            </p:nvSpPr>
            <p:spPr>
              <a:xfrm>
                <a:off x="2011723" y="406592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2206104" y="3924426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2092174" y="428781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2305680" y="4289624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2388184" y="405611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22"/>
            <p:cNvGrpSpPr/>
            <p:nvPr/>
          </p:nvGrpSpPr>
          <p:grpSpPr>
            <a:xfrm>
              <a:off x="8219938" y="2133310"/>
              <a:ext cx="526441" cy="512004"/>
              <a:chOff x="2011723" y="3924426"/>
              <a:chExt cx="526441" cy="512004"/>
            </a:xfrm>
          </p:grpSpPr>
          <p:sp>
            <p:nvSpPr>
              <p:cNvPr id="438" name="Google Shape;438;p22"/>
              <p:cNvSpPr/>
              <p:nvPr/>
            </p:nvSpPr>
            <p:spPr>
              <a:xfrm>
                <a:off x="2011723" y="406592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2206104" y="3924426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2092174" y="428781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2305680" y="4289624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2388184" y="405611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>
              <a:off x="7068010" y="2965497"/>
              <a:ext cx="526441" cy="512004"/>
              <a:chOff x="2011723" y="3924426"/>
              <a:chExt cx="526441" cy="512004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2011723" y="406592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2206104" y="3924426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2092174" y="428781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2305680" y="4289624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2388184" y="405611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9" name="Google Shape;449;p22"/>
            <p:cNvGrpSpPr/>
            <p:nvPr/>
          </p:nvGrpSpPr>
          <p:grpSpPr>
            <a:xfrm>
              <a:off x="7956717" y="2978515"/>
              <a:ext cx="526441" cy="512004"/>
              <a:chOff x="2011723" y="3924426"/>
              <a:chExt cx="526441" cy="512004"/>
            </a:xfrm>
          </p:grpSpPr>
          <p:sp>
            <p:nvSpPr>
              <p:cNvPr id="450" name="Google Shape;450;p22"/>
              <p:cNvSpPr/>
              <p:nvPr/>
            </p:nvSpPr>
            <p:spPr>
              <a:xfrm>
                <a:off x="2011723" y="406592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2"/>
              <p:cNvSpPr/>
              <p:nvPr/>
            </p:nvSpPr>
            <p:spPr>
              <a:xfrm>
                <a:off x="2206104" y="3924426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>
                <a:off x="2092174" y="4287815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2305680" y="4289624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2"/>
              <p:cNvSpPr/>
              <p:nvPr/>
            </p:nvSpPr>
            <p:spPr>
              <a:xfrm>
                <a:off x="2388184" y="4056111"/>
                <a:ext cx="149980" cy="146806"/>
              </a:xfrm>
              <a:prstGeom prst="ellipse">
                <a:avLst/>
              </a:prstGeom>
              <a:solidFill>
                <a:schemeClr val="accent5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33">
                  <a:solidFill>
                    <a:srgbClr val="65BE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5" name="Google Shape;455;p22"/>
          <p:cNvSpPr/>
          <p:nvPr/>
        </p:nvSpPr>
        <p:spPr>
          <a:xfrm>
            <a:off x="4281777" y="2268038"/>
            <a:ext cx="826855" cy="780997"/>
          </a:xfrm>
          <a:prstGeom prst="roundRect">
            <a:avLst>
              <a:gd fmla="val 28326" name="adj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65B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" name="Google Shape;456;p22"/>
          <p:cNvGrpSpPr/>
          <p:nvPr/>
        </p:nvGrpSpPr>
        <p:grpSpPr>
          <a:xfrm>
            <a:off x="4363646" y="2390703"/>
            <a:ext cx="663118" cy="535667"/>
            <a:chOff x="1490241" y="1682030"/>
            <a:chExt cx="994677" cy="803500"/>
          </a:xfrm>
        </p:grpSpPr>
        <p:sp>
          <p:nvSpPr>
            <p:cNvPr id="457" name="Google Shape;457;p22"/>
            <p:cNvSpPr/>
            <p:nvPr/>
          </p:nvSpPr>
          <p:spPr>
            <a:xfrm>
              <a:off x="1807130" y="1873783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1919118" y="1682030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2018283" y="1873783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490241" y="2338724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1602230" y="2146971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1701394" y="2338724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2123785" y="2338724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2235773" y="2146971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2334938" y="2338724"/>
              <a:ext cx="149980" cy="146806"/>
            </a:xfrm>
            <a:prstGeom prst="ellipse">
              <a:avLst/>
            </a:prstGeom>
            <a:solidFill>
              <a:schemeClr val="accent5"/>
            </a:solidFill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33">
                <a:solidFill>
                  <a:srgbClr val="65BE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22"/>
          <p:cNvSpPr txBox="1"/>
          <p:nvPr/>
        </p:nvSpPr>
        <p:spPr>
          <a:xfrm>
            <a:off x="911175" y="1168750"/>
            <a:ext cx="7009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sequence of numbers are the groups of dots representing?</a:t>
            </a:r>
            <a:endParaRPr sz="1500"/>
          </a:p>
        </p:txBody>
      </p:sp>
      <p:sp>
        <p:nvSpPr>
          <p:cNvPr id="467" name="Google Shape;467;p22"/>
          <p:cNvSpPr txBox="1"/>
          <p:nvPr/>
        </p:nvSpPr>
        <p:spPr>
          <a:xfrm>
            <a:off x="976892" y="4279641"/>
            <a:ext cx="6425157" cy="975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could the next pattern look like?</a:t>
            </a:r>
            <a:endParaRPr sz="160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can you tell about the numbers from the representations?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