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0C35C2-F9A2-47A9-BBC9-17F6CAEACD6A}">
  <a:tblStyle styleId="{5A0C35C2-F9A2-47A9-BBC9-17F6CAEACD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3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2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4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15465760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c1546576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d24e2d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dd24e2d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d9d9b90d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8dd9d9b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d31de418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8d31de41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08250" y="2862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r>
              <a:rPr lang="en-GB" sz="2800"/>
              <a:t> </a:t>
            </a: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Khaira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59000" y="18432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Money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Applying number sense within the context of money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1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99" name="Google Shape;199;p41"/>
          <p:cNvGraphicFramePr/>
          <p:nvPr/>
        </p:nvGraphicFramePr>
        <p:xfrm>
          <a:off x="306600" y="122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{5A0C35C2-F9A2-47A9-BBC9-17F6CAEACD6A}</a:tableStyleId>
              </a:tblPr>
              <a:tblGrid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</a:tblGrid>
              <a:tr h="91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1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00" name="Google Shape;200;p41"/>
          <p:cNvGraphicFramePr/>
          <p:nvPr/>
        </p:nvGraphicFramePr>
        <p:xfrm>
          <a:off x="306600" y="305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{5A0C35C2-F9A2-47A9-BBC9-17F6CAEACD6A}</a:tableStyleId>
              </a:tblPr>
              <a:tblGrid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  <a:gridCol w="426650"/>
              </a:tblGrid>
              <a:tr h="87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35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 sz="135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135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b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1" name="Google Shape;201;p41"/>
          <p:cNvSpPr txBox="1"/>
          <p:nvPr/>
        </p:nvSpPr>
        <p:spPr>
          <a:xfrm>
            <a:off x="319600" y="4042375"/>
            <a:ext cx="32106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Montserrat"/>
                <a:ea typeface="Montserrat"/>
                <a:cs typeface="Montserrat"/>
                <a:sym typeface="Montserrat"/>
              </a:rPr>
              <a:t>Source: Amisha Khaira images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7" name="Google Shape;207;p42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2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550" y="967750"/>
            <a:ext cx="6532899" cy="35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5" name="Google Shape;215;p43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 3</a:t>
            </a:r>
            <a:endParaRPr sz="1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6" name="Google Shape;216;p43"/>
          <p:cNvSpPr txBox="1"/>
          <p:nvPr/>
        </p:nvSpPr>
        <p:spPr>
          <a:xfrm>
            <a:off x="566600" y="4301700"/>
            <a:ext cx="17397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75" y="934100"/>
            <a:ext cx="7093826" cy="3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