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70AAA09-299A-4DF7-971C-7CDE68886CA0}">
  <a:tblStyle styleId="{970AAA09-299A-4DF7-971C-7CDE68886CA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d4974ecac_3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8d4974ecac_3_6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5" name="Google Shape;35;p6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7" name="Google Shape;37;p6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5" Type="http://schemas.openxmlformats.org/officeDocument/2006/relationships/image" Target="../media/image6.png"/><Relationship Id="rId6" Type="http://schemas.openxmlformats.org/officeDocument/2006/relationships/image" Target="../media/image22.png"/><Relationship Id="rId7" Type="http://schemas.openxmlformats.org/officeDocument/2006/relationships/image" Target="../media/image5.png"/><Relationship Id="rId8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14.png"/><Relationship Id="rId8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5" Type="http://schemas.openxmlformats.org/officeDocument/2006/relationships/image" Target="../media/image21.jpg"/><Relationship Id="rId6" Type="http://schemas.openxmlformats.org/officeDocument/2006/relationships/image" Target="../media/image20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/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Factorising Quadratics 2 </a:t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6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Mathematics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Mrs Buckmire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83" name="Google Shape;83;p14"/>
          <p:cNvGrpSpPr/>
          <p:nvPr/>
        </p:nvGrpSpPr>
        <p:grpSpPr>
          <a:xfrm>
            <a:off x="2400714" y="4592870"/>
            <a:ext cx="13145879" cy="2938450"/>
            <a:chOff x="2380394" y="2205050"/>
            <a:chExt cx="13145879" cy="2938450"/>
          </a:xfrm>
        </p:grpSpPr>
        <p:grpSp>
          <p:nvGrpSpPr>
            <p:cNvPr id="84" name="Google Shape;84;p14"/>
            <p:cNvGrpSpPr/>
            <p:nvPr/>
          </p:nvGrpSpPr>
          <p:grpSpPr>
            <a:xfrm>
              <a:off x="2380394" y="3047962"/>
              <a:ext cx="4934942" cy="1856919"/>
              <a:chOff x="5694542" y="3133587"/>
              <a:chExt cx="4934942" cy="1856919"/>
            </a:xfrm>
          </p:grpSpPr>
          <p:sp>
            <p:nvSpPr>
              <p:cNvPr id="85" name="Google Shape;85;p14"/>
              <p:cNvSpPr/>
              <p:nvPr/>
            </p:nvSpPr>
            <p:spPr>
              <a:xfrm>
                <a:off x="7104184" y="3429001"/>
                <a:ext cx="1178170" cy="1266092"/>
              </a:xfrm>
              <a:prstGeom prst="roundRect">
                <a:avLst>
                  <a:gd fmla="val 16667" name="adj"/>
                </a:avLst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86" name="Google Shape;86;p14"/>
              <p:cNvSpPr/>
              <p:nvPr/>
            </p:nvSpPr>
            <p:spPr>
              <a:xfrm>
                <a:off x="8554915" y="3429001"/>
                <a:ext cx="1178170" cy="1266092"/>
              </a:xfrm>
              <a:prstGeom prst="roundRect">
                <a:avLst>
                  <a:gd fmla="val 16667" name="adj"/>
                </a:avLst>
              </a:prstGeom>
              <a:noFill/>
              <a:ln cap="flat" cmpd="sng" w="25400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" name="Google Shape;87;p14"/>
              <p:cNvSpPr txBox="1"/>
              <p:nvPr/>
            </p:nvSpPr>
            <p:spPr>
              <a:xfrm>
                <a:off x="5694542" y="3133587"/>
                <a:ext cx="1273362" cy="1856919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-2039" l="-25742" r="-594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88" name="Google Shape;88;p14"/>
              <p:cNvSpPr/>
              <p:nvPr/>
            </p:nvSpPr>
            <p:spPr>
              <a:xfrm>
                <a:off x="9733085" y="3301314"/>
                <a:ext cx="896399" cy="1323439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-30473" l="-24998" r="-24998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grpSp>
          <p:nvGrpSpPr>
            <p:cNvPr id="89" name="Google Shape;89;p14"/>
            <p:cNvGrpSpPr/>
            <p:nvPr/>
          </p:nvGrpSpPr>
          <p:grpSpPr>
            <a:xfrm>
              <a:off x="6867136" y="3047962"/>
              <a:ext cx="4934942" cy="1856919"/>
              <a:chOff x="5694542" y="3133587"/>
              <a:chExt cx="4934942" cy="1856919"/>
            </a:xfrm>
          </p:grpSpPr>
          <p:sp>
            <p:nvSpPr>
              <p:cNvPr id="90" name="Google Shape;90;p14"/>
              <p:cNvSpPr/>
              <p:nvPr/>
            </p:nvSpPr>
            <p:spPr>
              <a:xfrm>
                <a:off x="7104184" y="3429001"/>
                <a:ext cx="1178170" cy="1266092"/>
              </a:xfrm>
              <a:prstGeom prst="roundRect">
                <a:avLst>
                  <a:gd fmla="val 16667" name="adj"/>
                </a:avLst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91" name="Google Shape;91;p14"/>
              <p:cNvSpPr/>
              <p:nvPr/>
            </p:nvSpPr>
            <p:spPr>
              <a:xfrm>
                <a:off x="8372035" y="3429001"/>
                <a:ext cx="1296000" cy="1368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5400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2" name="Google Shape;92;p14"/>
              <p:cNvSpPr txBox="1"/>
              <p:nvPr/>
            </p:nvSpPr>
            <p:spPr>
              <a:xfrm>
                <a:off x="5694542" y="3133587"/>
                <a:ext cx="1273362" cy="1856919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-2039" l="-24508" r="-4899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93" name="Google Shape;93;p14"/>
              <p:cNvSpPr/>
              <p:nvPr/>
            </p:nvSpPr>
            <p:spPr>
              <a:xfrm>
                <a:off x="9733085" y="3301314"/>
                <a:ext cx="896399" cy="1323439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 b="-30473" l="-24998" r="-24998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sp>
          <p:nvSpPr>
            <p:cNvPr id="94" name="Google Shape;94;p14"/>
            <p:cNvSpPr/>
            <p:nvPr/>
          </p:nvSpPr>
          <p:spPr>
            <a:xfrm>
              <a:off x="14348103" y="3877408"/>
              <a:ext cx="1178170" cy="1266092"/>
            </a:xfrm>
            <a:prstGeom prst="roundRect">
              <a:avLst>
                <a:gd fmla="val 16667" name="adj"/>
              </a:avLst>
            </a:prstGeom>
            <a:blipFill rotWithShape="1">
              <a:blip r:embed="rId9">
                <a:alphaModFix/>
              </a:blip>
              <a:stretch>
                <a:fillRect b="-3919" l="-1052" r="-3157" t="0"/>
              </a:stretch>
            </a:blipFill>
            <a:ln cap="flat" cmpd="sng" w="9525">
              <a:solidFill>
                <a:srgbClr val="C0E4B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14348103" y="2205050"/>
              <a:ext cx="1178170" cy="1266092"/>
            </a:xfrm>
            <a:prstGeom prst="roundRect">
              <a:avLst>
                <a:gd fmla="val 16667" name="adj"/>
              </a:avLst>
            </a:prstGeom>
            <a:blipFill rotWithShape="1">
              <a:blip r:embed="rId10">
                <a:alphaModFix/>
              </a:blip>
              <a:stretch>
                <a:fillRect b="-3919" l="-1052" r="-3157" t="0"/>
              </a:stretch>
            </a:blipFill>
            <a:ln cap="flat" cmpd="sng" w="9525">
              <a:solidFill>
                <a:srgbClr val="C0E4B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12719716" y="2205050"/>
              <a:ext cx="1178170" cy="1266092"/>
            </a:xfrm>
            <a:prstGeom prst="roundRect">
              <a:avLst>
                <a:gd fmla="val 16667" name="adj"/>
              </a:avLst>
            </a:prstGeom>
            <a:blipFill rotWithShape="1">
              <a:blip r:embed="rId11">
                <a:alphaModFix/>
              </a:blip>
              <a:stretch>
                <a:fillRect b="-3919" l="-1040" r="-1041" t="0"/>
              </a:stretch>
            </a:blipFill>
            <a:ln cap="flat" cmpd="sng" w="9525">
              <a:solidFill>
                <a:srgbClr val="C0E4B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12719716" y="3877408"/>
              <a:ext cx="1178170" cy="1266092"/>
            </a:xfrm>
            <a:prstGeom prst="roundRect">
              <a:avLst>
                <a:gd fmla="val 16667" name="adj"/>
              </a:avLst>
            </a:prstGeom>
            <a:blipFill rotWithShape="1">
              <a:blip r:embed="rId12">
                <a:alphaModFix/>
              </a:blip>
              <a:stretch>
                <a:fillRect b="-3919" l="-1040" r="-1041" t="0"/>
              </a:stretch>
            </a:blipFill>
            <a:ln cap="flat" cmpd="sng" w="9525">
              <a:solidFill>
                <a:srgbClr val="C0E4B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98" name="Google Shape;98;p14"/>
          <p:cNvSpPr txBox="1"/>
          <p:nvPr/>
        </p:nvSpPr>
        <p:spPr>
          <a:xfrm>
            <a:off x="910899" y="1941744"/>
            <a:ext cx="13595199" cy="2385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quadratics can you make by arranging the cards?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the expanded form of each one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219200" y="1726703"/>
            <a:ext cx="158187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Factorise the expressions to form an answer from the box.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Which question can you NOT factorise?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Which 4 answers do not match any of the questions?</a:t>
            </a:r>
            <a:endParaRPr/>
          </a:p>
        </p:txBody>
      </p:sp>
      <p:grpSp>
        <p:nvGrpSpPr>
          <p:cNvPr id="105" name="Google Shape;105;p15"/>
          <p:cNvGrpSpPr/>
          <p:nvPr/>
        </p:nvGrpSpPr>
        <p:grpSpPr>
          <a:xfrm>
            <a:off x="2704392" y="3437168"/>
            <a:ext cx="4248472" cy="5111267"/>
            <a:chOff x="1104192" y="3208568"/>
            <a:chExt cx="4248472" cy="5111267"/>
          </a:xfrm>
        </p:grpSpPr>
        <p:sp>
          <p:nvSpPr>
            <p:cNvPr id="106" name="Google Shape;106;p15"/>
            <p:cNvSpPr/>
            <p:nvPr/>
          </p:nvSpPr>
          <p:spPr>
            <a:xfrm>
              <a:off x="1104192" y="3208568"/>
              <a:ext cx="4248472" cy="86409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1104192" y="4058002"/>
              <a:ext cx="4248472" cy="86409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1104192" y="4907436"/>
              <a:ext cx="4248472" cy="86409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1104192" y="5756870"/>
              <a:ext cx="4248472" cy="86409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104192" y="6606304"/>
              <a:ext cx="4248472" cy="86409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1104192" y="7455739"/>
              <a:ext cx="4248472" cy="864096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aphicFrame>
        <p:nvGraphicFramePr>
          <p:cNvPr id="112" name="Google Shape;112;p15"/>
          <p:cNvGraphicFramePr/>
          <p:nvPr/>
        </p:nvGraphicFramePr>
        <p:xfrm>
          <a:off x="7366150" y="35876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{970AAA09-299A-4DF7-971C-7CDE68886CA0}</a:tableStyleId>
              </a:tblPr>
              <a:tblGrid>
                <a:gridCol w="2758375"/>
                <a:gridCol w="2758375"/>
                <a:gridCol w="2758375"/>
              </a:tblGrid>
              <a:tr h="1547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(x-3)(x-1)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(x+2)(x-1)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(x-1)(x-2)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1547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(x-4)(x-5)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(x+4)(x-3)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(x-10)(x+2)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547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(x-4)(x+3)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(x-4)(x-3)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(x-3)(x+1)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8071052" y="2590267"/>
            <a:ext cx="8388147" cy="1284891"/>
          </a:xfrm>
          <a:prstGeom prst="wedgeRoundRectCallout">
            <a:avLst>
              <a:gd fmla="val 40906" name="adj1"/>
              <a:gd fmla="val 108701" name="adj2"/>
              <a:gd fmla="val 16667" name="adj3"/>
            </a:avLst>
          </a:prstGeom>
          <a:blipFill rotWithShape="1">
            <a:blip r:embed="rId3">
              <a:alphaModFix/>
            </a:blip>
            <a:stretch>
              <a:fillRect b="0" l="-57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794294" y="2735606"/>
            <a:ext cx="6412200" cy="1068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5">
            <a:alphaModFix/>
          </a:blip>
          <a:srcRect b="65776" l="27533" r="49838" t="2225"/>
          <a:stretch/>
        </p:blipFill>
        <p:spPr>
          <a:xfrm>
            <a:off x="15708925" y="4033350"/>
            <a:ext cx="1927151" cy="385427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884196" y="1785965"/>
            <a:ext cx="1035572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Does Binh’s strategy always work to factorise quadratics.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884196" y="3928283"/>
            <a:ext cx="9144000" cy="141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the below quadratics when doesn’t it work?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explain why not?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5851177" y="5661140"/>
            <a:ext cx="3258766" cy="109420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10086054" y="6411843"/>
            <a:ext cx="3258766" cy="109420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994150" y="7406835"/>
            <a:ext cx="3258900" cy="109410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1006087" y="5661140"/>
            <a:ext cx="3258766" cy="1094200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5851177" y="7406835"/>
            <a:ext cx="3258766" cy="1094200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