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1934700"/>
            <a:ext cx="7065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A3142"/>
                </a:solidFill>
              </a:rPr>
              <a:t>Find the median from a histogram</a:t>
            </a:r>
            <a:endParaRPr sz="28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99450" y="420200"/>
            <a:ext cx="39510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Parnham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median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5"/>
            <a:ext cx="389160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The histogram shows the time taken to complete a crossword.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54543"/>
            <a:ext cx="3891600" cy="4188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Find the total frequency.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Which class interval contains the median?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Estimate the median time.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96" y="1545170"/>
            <a:ext cx="3521357" cy="297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median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8975" y="924805"/>
            <a:ext cx="389160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The histogram shows the age of people in a library.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Estimate the median age of people in the library.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Estimate how many people in the library are over 50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445" y="1839437"/>
            <a:ext cx="4158067" cy="203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median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8975" y="924805"/>
            <a:ext cx="389160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 histogram shows the weight of some parcels.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Estimate the median weight.</a:t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Find the lower quartile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830450" y="924806"/>
            <a:ext cx="3816116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Use the histogram to estimate the median and interquartile range.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71" y="1560916"/>
            <a:ext cx="4033774" cy="221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2620" y="1752111"/>
            <a:ext cx="3470005" cy="2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median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58975" y="924805"/>
            <a:ext cx="389160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The histogram shows the time taken to complete a crossword.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Find the total frequency.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Which class interval contains the median?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Estimate the median time.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96" y="1653299"/>
            <a:ext cx="3521357" cy="29779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/>
        </p:nvSpPr>
        <p:spPr>
          <a:xfrm>
            <a:off x="1252540" y="3842395"/>
            <a:ext cx="24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1615085" y="3326733"/>
            <a:ext cx="2856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1803204" y="1623599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2191924" y="2487938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2671799" y="2705177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3427181" y="3650179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6242677" y="1285464"/>
            <a:ext cx="404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5900436" y="2057940"/>
            <a:ext cx="10887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 &lt; t ≤ 30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6023828" y="2880264"/>
            <a:ext cx="11929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26 minutes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median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458975" y="924805"/>
            <a:ext cx="389160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The histogram shows the age of people in a library.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Estimate the median age of people in the library.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Estimate how many people in the library are over 50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445" y="1839437"/>
            <a:ext cx="4158067" cy="2039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1061126" y="2078663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3926747" y="283712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02" name="Google Shape;102;p12"/>
          <p:cNvSpPr txBox="1"/>
          <p:nvPr/>
        </p:nvSpPr>
        <p:spPr>
          <a:xfrm>
            <a:off x="2733350" y="2572486"/>
            <a:ext cx="357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3332224" y="1809737"/>
            <a:ext cx="362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1839719" y="2726375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6776250" y="2264709"/>
            <a:ext cx="10631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36 people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6587096" y="1286980"/>
            <a:ext cx="12522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45 years old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median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458975" y="924805"/>
            <a:ext cx="389160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 histogram shows the weight of some parcels.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Estimate the median weight.</a:t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Find the lower quartile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4830450" y="924806"/>
            <a:ext cx="3816116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Use the histogram to estimate the median and interquartile range.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71" y="1560916"/>
            <a:ext cx="4033774" cy="221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8545" y="1694806"/>
            <a:ext cx="3470004" cy="2724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884476" y="1901824"/>
            <a:ext cx="24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300698" y="1407026"/>
            <a:ext cx="349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1992594" y="1901823"/>
            <a:ext cx="362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3435353" y="2851600"/>
            <a:ext cx="298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696782" y="3726339"/>
            <a:ext cx="125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5.56 kg(3sf)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204992" y="4028243"/>
            <a:ext cx="56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kg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5929808" y="3720455"/>
            <a:ext cx="29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6520841" y="3566819"/>
            <a:ext cx="28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5514450" y="1741325"/>
            <a:ext cx="16146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Interquartile range 69.4 - 55 = 14.4% (3sf)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7152446" y="1503609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7970336" y="3726336"/>
            <a:ext cx="30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7355386" y="1967524"/>
            <a:ext cx="3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7539090" y="3040700"/>
            <a:ext cx="3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6926454" y="3166879"/>
            <a:ext cx="35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5514450" y="2627475"/>
            <a:ext cx="1452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Median score 63.5%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