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d1cd28c89_1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d1cd28c89_1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5" name="Google Shape;125;p26"/>
          <p:cNvSpPr txBox="1"/>
          <p:nvPr>
            <p:ph idx="4294967295" type="ctrTitle"/>
          </p:nvPr>
        </p:nvSpPr>
        <p:spPr>
          <a:xfrm>
            <a:off x="458975" y="1237625"/>
            <a:ext cx="8226000" cy="2061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LO: To step and speak a persuasive piece</a:t>
            </a:r>
            <a:endParaRPr b="1" sz="3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Lesson 3 of 10</a:t>
            </a:r>
            <a:endParaRPr b="1" sz="2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English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26"/>
          <p:cNvSpPr txBox="1"/>
          <p:nvPr/>
        </p:nvSpPr>
        <p:spPr>
          <a:xfrm>
            <a:off x="458975" y="3613125"/>
            <a:ext cx="3951000" cy="705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Miss Doherty</a:t>
            </a:r>
            <a:endParaRPr sz="15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7"/>
          <p:cNvPicPr preferRelativeResize="0"/>
          <p:nvPr/>
        </p:nvPicPr>
        <p:blipFill rotWithShape="1">
          <a:blip r:embed="rId3">
            <a:alphaModFix/>
          </a:blip>
          <a:srcRect b="0" l="0" r="0" t="2267"/>
          <a:stretch/>
        </p:blipFill>
        <p:spPr>
          <a:xfrm>
            <a:off x="481425" y="431225"/>
            <a:ext cx="8348749" cy="377482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7"/>
          <p:cNvSpPr txBox="1"/>
          <p:nvPr/>
        </p:nvSpPr>
        <p:spPr>
          <a:xfrm>
            <a:off x="188400" y="4364175"/>
            <a:ext cx="89556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© Storytelling Schools (2014) 147 Traditional Stories for Primary Children to Retell, by Chris Smith, courtesy of Hawthorn Press</a:t>
            </a:r>
            <a:endParaRPr i="1" sz="1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© Storytelling Schools (2020) The Storytelling Schools Method. A Handbook for Teachers, Twinberrow Press</a:t>
            </a:r>
            <a:endParaRPr i="1" sz="1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27"/>
          <p:cNvSpPr/>
          <p:nvPr/>
        </p:nvSpPr>
        <p:spPr>
          <a:xfrm>
            <a:off x="578975" y="3818250"/>
            <a:ext cx="1718400" cy="2616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rgbClr val="595959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D9D9D9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