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70" r:id="rId4"/>
  </p:sldMasterIdLst>
  <p:notesMasterIdLst>
    <p:notesMasterId r:id="rId5"/>
  </p:notesMasterIdLst>
  <p:sldIdLst>
    <p:sldId id="256" r:id="rId6"/>
    <p:sldId id="257" r:id="rId7"/>
    <p:sldId id="258" r:id="rId8"/>
    <p:sldId id="259" r:id="rId9"/>
    <p:sldId id="260" r:id="rId10"/>
    <p:sldId id="261" r:id="rId11"/>
  </p:sldIdLst>
  <p:sldSz cy="10287000" cx="18288000"/>
  <p:notesSz cx="6858000" cy="9144000"/>
  <p:embeddedFontLst>
    <p:embeddedFont>
      <p:font typeface="Montserrat SemiBold"/>
      <p:regular r:id="rId12"/>
      <p:bold r:id="rId13"/>
      <p:italic r:id="rId14"/>
      <p:boldItalic r:id="rId15"/>
    </p:embeddedFont>
    <p:embeddedFont>
      <p:font typeface="Montserrat"/>
      <p:regular r:id="rId16"/>
      <p:bold r:id="rId17"/>
      <p:italic r:id="rId18"/>
      <p:boldItalic r:id="rId19"/>
    </p:embeddedFont>
    <p:embeddedFont>
      <p:font typeface="Montserrat Medium"/>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34965A8-584A-4F2C-B88A-6E0630318590}">
  <a:tblStyle styleId="{134965A8-584A-4F2C-B88A-6E0630318590}" styleName="Table_0">
    <a:wholeTbl>
      <a:tcTxStyle b="off" i="off">
        <a:font>
          <a:latin typeface="Calibri"/>
          <a:ea typeface="Calibri"/>
          <a:cs typeface="Calibri"/>
        </a:font>
        <a:schemeClr val="dk1"/>
      </a:tcTxStyle>
      <a:tcStyle>
        <a:tcBdr>
          <a:left>
            <a:ln cap="flat" cmpd="sng" w="12700">
              <a:solidFill>
                <a:schemeClr val="dk1"/>
              </a:solidFill>
              <a:prstDash val="solid"/>
              <a:round/>
              <a:headEnd len="sm" w="sm" type="none"/>
              <a:tailEnd len="sm" w="sm" type="none"/>
            </a:ln>
          </a:left>
          <a:right>
            <a:ln cap="flat" cmpd="sng" w="12700">
              <a:solidFill>
                <a:schemeClr val="dk1"/>
              </a:solidFill>
              <a:prstDash val="solid"/>
              <a:round/>
              <a:headEnd len="sm" w="sm" type="none"/>
              <a:tailEnd len="sm" w="sm" type="none"/>
            </a:ln>
          </a:right>
          <a:top>
            <a:ln cap="flat" cmpd="sng" w="12700">
              <a:solidFill>
                <a:schemeClr val="dk1"/>
              </a:solidFill>
              <a:prstDash val="solid"/>
              <a:round/>
              <a:headEnd len="sm" w="sm" type="none"/>
              <a:tailEnd len="sm" w="sm" type="none"/>
            </a:ln>
          </a:top>
          <a:bottom>
            <a:ln cap="flat" cmpd="sng" w="12700">
              <a:solidFill>
                <a:schemeClr val="dk1"/>
              </a:solidFill>
              <a:prstDash val="solid"/>
              <a:round/>
              <a:headEnd len="sm" w="sm" type="none"/>
              <a:tailEnd len="sm" w="sm" type="none"/>
            </a:ln>
          </a:bottom>
          <a:insideH>
            <a:ln cap="flat" cmpd="sng" w="12700">
              <a:solidFill>
                <a:schemeClr val="dk1"/>
              </a:solidFill>
              <a:prstDash val="solid"/>
              <a:round/>
              <a:headEnd len="sm" w="sm" type="none"/>
              <a:tailEnd len="sm" w="sm" type="none"/>
            </a:ln>
          </a:insideH>
          <a:insideV>
            <a:ln cap="flat" cmpd="sng" w="12700">
              <a:solidFill>
                <a:schemeClr val="dk1"/>
              </a:solidFill>
              <a:prstDash val="solid"/>
              <a:round/>
              <a:headEnd len="sm" w="sm" type="none"/>
              <a:tailEnd len="sm" w="sm" type="none"/>
            </a:ln>
          </a:insideV>
        </a:tcBdr>
        <a:fill>
          <a:solidFill>
            <a:srgbClr val="FFFFFF">
              <a:alpha val="0"/>
            </a:srgbClr>
          </a:solidFill>
        </a:fill>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Medium-regular.fntdata"/><Relationship Id="rId11" Type="http://schemas.openxmlformats.org/officeDocument/2006/relationships/slide" Target="slides/slide6.xml"/><Relationship Id="rId22" Type="http://schemas.openxmlformats.org/officeDocument/2006/relationships/font" Target="fonts/MontserratMedium-italic.fntdata"/><Relationship Id="rId10" Type="http://schemas.openxmlformats.org/officeDocument/2006/relationships/slide" Target="slides/slide5.xml"/><Relationship Id="rId21" Type="http://schemas.openxmlformats.org/officeDocument/2006/relationships/font" Target="fonts/MontserratMedium-bold.fntdata"/><Relationship Id="rId13" Type="http://schemas.openxmlformats.org/officeDocument/2006/relationships/font" Target="fonts/MontserratSemiBold-bold.fntdata"/><Relationship Id="rId12" Type="http://schemas.openxmlformats.org/officeDocument/2006/relationships/font" Target="fonts/MontserratSemiBold-regular.fntdata"/><Relationship Id="rId23" Type="http://schemas.openxmlformats.org/officeDocument/2006/relationships/font" Target="fonts/MontserratMedium-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SemiBold-boldItalic.fntdata"/><Relationship Id="rId14" Type="http://schemas.openxmlformats.org/officeDocument/2006/relationships/font" Target="fonts/MontserratSemiBold-italic.fntdata"/><Relationship Id="rId17" Type="http://schemas.openxmlformats.org/officeDocument/2006/relationships/font" Target="fonts/Montserrat-bold.fntdata"/><Relationship Id="rId16" Type="http://schemas.openxmlformats.org/officeDocument/2006/relationships/font" Target="fonts/Montserrat-regular.fntdata"/><Relationship Id="rId5" Type="http://schemas.openxmlformats.org/officeDocument/2006/relationships/notesMaster" Target="notesMasters/notesMaster1.xml"/><Relationship Id="rId19" Type="http://schemas.openxmlformats.org/officeDocument/2006/relationships/font" Target="fonts/Montserrat-boldItalic.fntdata"/><Relationship Id="rId6" Type="http://schemas.openxmlformats.org/officeDocument/2006/relationships/slide" Target="slides/slide1.xml"/><Relationship Id="rId18" Type="http://schemas.openxmlformats.org/officeDocument/2006/relationships/font" Target="fonts/Montserrat-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7349fb42c9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7349fb42c9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just">
              <a:lnSpc>
                <a:spcPct val="115000"/>
              </a:lnSpc>
              <a:spcBef>
                <a:spcPts val="900"/>
              </a:spcBef>
              <a:spcAft>
                <a:spcPts val="0"/>
              </a:spcAft>
              <a:buNone/>
            </a:pPr>
            <a:r>
              <a:rPr i="1" lang="en-GB" sz="1400"/>
              <a:t>5 seconds of silence</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8249b79200_5_0: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g8249b79200_5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8249b79200_0_2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8249b79200_0_2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8249b79200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8249b79200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8249b79200_0_2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8249b79200_0_2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8b51ff5b89_12_9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8b51ff5b89_12_9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Edexcel- Describe if 4 mark</a:t>
            </a:r>
            <a:endParaRPr/>
          </a:p>
          <a:p>
            <a:pPr indent="0" lvl="0" marL="0" rtl="0" algn="l">
              <a:spcBef>
                <a:spcPts val="0"/>
              </a:spcBef>
              <a:spcAft>
                <a:spcPts val="0"/>
              </a:spcAft>
              <a:buNone/>
            </a:pPr>
            <a:r>
              <a:rPr lang="en-GB"/>
              <a:t>Edexcel- Explain for 5 marks (including scripture)</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OCR- Describe (3)</a:t>
            </a:r>
            <a:endParaRPr/>
          </a:p>
          <a:p>
            <a:pPr indent="0" lvl="0" marL="0" rtl="0" algn="l">
              <a:spcBef>
                <a:spcPts val="0"/>
              </a:spcBef>
              <a:spcAft>
                <a:spcPts val="0"/>
              </a:spcAft>
              <a:buNone/>
            </a:pPr>
            <a:r>
              <a:rPr lang="en-GB"/>
              <a:t>OCR- Explain (6)</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Eduqas- 8 mark for explain, the what and why. The question won’t specify reference to scripture but it will be used.</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AQA- Explain two beliefs for 5 marks (including scripture)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p:cSld name="TITLE_1">
    <p:spTree>
      <p:nvGrpSpPr>
        <p:cNvPr id="75" name="Shape 75"/>
        <p:cNvGrpSpPr/>
        <p:nvPr/>
      </p:nvGrpSpPr>
      <p:grpSpPr>
        <a:xfrm>
          <a:off x="0" y="0"/>
          <a:ext cx="0" cy="0"/>
          <a:chOff x="0" y="0"/>
          <a:chExt cx="0" cy="0"/>
        </a:xfrm>
      </p:grpSpPr>
      <p:sp>
        <p:nvSpPr>
          <p:cNvPr id="76" name="Google Shape;76;p14"/>
          <p:cNvSpPr txBox="1"/>
          <p:nvPr>
            <p:ph type="ctrTitle"/>
          </p:nvPr>
        </p:nvSpPr>
        <p:spPr>
          <a:xfrm>
            <a:off x="1371600" y="1683544"/>
            <a:ext cx="15544800" cy="3581400"/>
          </a:xfrm>
          <a:prstGeom prst="rect">
            <a:avLst/>
          </a:prstGeom>
          <a:noFill/>
          <a:ln>
            <a:noFill/>
          </a:ln>
        </p:spPr>
        <p:txBody>
          <a:bodyPr anchorCtr="0" anchor="b" bIns="83775" lIns="167625" spcFirstLastPara="1" rIns="167625" wrap="square" tIns="83775">
            <a:noAutofit/>
          </a:bodyPr>
          <a:lstStyle>
            <a:lvl1pPr lvl="0" marR="0" rtl="0" algn="ctr">
              <a:lnSpc>
                <a:spcPct val="90000"/>
              </a:lnSpc>
              <a:spcBef>
                <a:spcPts val="0"/>
              </a:spcBef>
              <a:spcAft>
                <a:spcPts val="0"/>
              </a:spcAft>
              <a:buSzPts val="2600"/>
              <a:buNone/>
              <a:defRPr b="0" i="0" sz="11000" u="none" cap="none" strike="noStrike">
                <a:solidFill>
                  <a:schemeClr val="dk1"/>
                </a:solidFill>
                <a:latin typeface="Calibri"/>
                <a:ea typeface="Calibri"/>
                <a:cs typeface="Calibri"/>
                <a:sym typeface="Calibri"/>
              </a:defRPr>
            </a:lvl1pPr>
            <a:lvl2pPr lvl="1"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2pPr>
            <a:lvl3pPr lvl="2"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3pPr>
            <a:lvl4pPr lvl="3"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4pPr>
            <a:lvl5pPr lvl="4"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5pPr>
            <a:lvl6pPr lvl="5"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6pPr>
            <a:lvl7pPr lvl="6"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7pPr>
            <a:lvl8pPr lvl="7"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8pPr>
            <a:lvl9pPr lvl="8"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9pPr>
          </a:lstStyle>
          <a:p/>
        </p:txBody>
      </p:sp>
      <p:sp>
        <p:nvSpPr>
          <p:cNvPr id="77" name="Google Shape;77;p14"/>
          <p:cNvSpPr txBox="1"/>
          <p:nvPr>
            <p:ph idx="1" type="subTitle"/>
          </p:nvPr>
        </p:nvSpPr>
        <p:spPr>
          <a:xfrm>
            <a:off x="2286000" y="5403057"/>
            <a:ext cx="13716000" cy="2483643"/>
          </a:xfrm>
          <a:prstGeom prst="rect">
            <a:avLst/>
          </a:prstGeom>
          <a:noFill/>
          <a:ln>
            <a:noFill/>
          </a:ln>
        </p:spPr>
        <p:txBody>
          <a:bodyPr anchorCtr="0" anchor="t" bIns="83775" lIns="167625" spcFirstLastPara="1" rIns="167625" wrap="square" tIns="83775">
            <a:noAutofit/>
          </a:bodyPr>
          <a:lstStyle>
            <a:lvl1pPr lvl="0" marR="0" rtl="0" algn="ctr">
              <a:lnSpc>
                <a:spcPct val="90000"/>
              </a:lnSpc>
              <a:spcBef>
                <a:spcPts val="1800"/>
              </a:spcBef>
              <a:spcAft>
                <a:spcPts val="0"/>
              </a:spcAft>
              <a:buClr>
                <a:schemeClr val="dk1"/>
              </a:buClr>
              <a:buSzPts val="4400"/>
              <a:buFont typeface="Arial"/>
              <a:buNone/>
              <a:defRPr b="0" i="0" sz="4400" u="none" cap="none" strike="noStrike">
                <a:solidFill>
                  <a:schemeClr val="dk1"/>
                </a:solidFill>
                <a:latin typeface="Calibri"/>
                <a:ea typeface="Calibri"/>
                <a:cs typeface="Calibri"/>
                <a:sym typeface="Calibri"/>
              </a:defRPr>
            </a:lvl1pPr>
            <a:lvl2pPr lvl="1" marR="0" rtl="0" algn="ctr">
              <a:lnSpc>
                <a:spcPct val="90000"/>
              </a:lnSpc>
              <a:spcBef>
                <a:spcPts val="900"/>
              </a:spcBef>
              <a:spcAft>
                <a:spcPts val="0"/>
              </a:spcAft>
              <a:buClr>
                <a:schemeClr val="dk1"/>
              </a:buClr>
              <a:buSzPts val="3700"/>
              <a:buFont typeface="Arial"/>
              <a:buNone/>
              <a:defRPr b="0" i="0" sz="3700" u="none" cap="none" strike="noStrike">
                <a:solidFill>
                  <a:schemeClr val="dk1"/>
                </a:solidFill>
                <a:latin typeface="Calibri"/>
                <a:ea typeface="Calibri"/>
                <a:cs typeface="Calibri"/>
                <a:sym typeface="Calibri"/>
              </a:defRPr>
            </a:lvl2pPr>
            <a:lvl3pPr lvl="2" marR="0" rtl="0" algn="ctr">
              <a:lnSpc>
                <a:spcPct val="90000"/>
              </a:lnSpc>
              <a:spcBef>
                <a:spcPts val="900"/>
              </a:spcBef>
              <a:spcAft>
                <a:spcPts val="0"/>
              </a:spcAft>
              <a:buClr>
                <a:schemeClr val="dk1"/>
              </a:buClr>
              <a:buSzPts val="3300"/>
              <a:buFont typeface="Arial"/>
              <a:buNone/>
              <a:defRPr b="0" i="0" sz="3300" u="none" cap="none" strike="noStrike">
                <a:solidFill>
                  <a:schemeClr val="dk1"/>
                </a:solidFill>
                <a:latin typeface="Calibri"/>
                <a:ea typeface="Calibri"/>
                <a:cs typeface="Calibri"/>
                <a:sym typeface="Calibri"/>
              </a:defRPr>
            </a:lvl3pPr>
            <a:lvl4pPr lvl="3" marR="0" rtl="0" algn="ctr">
              <a:lnSpc>
                <a:spcPct val="90000"/>
              </a:lnSpc>
              <a:spcBef>
                <a:spcPts val="900"/>
              </a:spcBef>
              <a:spcAft>
                <a:spcPts val="0"/>
              </a:spcAft>
              <a:buClr>
                <a:schemeClr val="dk1"/>
              </a:buClr>
              <a:buSzPts val="2900"/>
              <a:buFont typeface="Arial"/>
              <a:buNone/>
              <a:defRPr b="0" i="0" sz="2900" u="none" cap="none" strike="noStrike">
                <a:solidFill>
                  <a:schemeClr val="dk1"/>
                </a:solidFill>
                <a:latin typeface="Calibri"/>
                <a:ea typeface="Calibri"/>
                <a:cs typeface="Calibri"/>
                <a:sym typeface="Calibri"/>
              </a:defRPr>
            </a:lvl4pPr>
            <a:lvl5pPr lvl="4" marR="0" rtl="0" algn="ctr">
              <a:lnSpc>
                <a:spcPct val="90000"/>
              </a:lnSpc>
              <a:spcBef>
                <a:spcPts val="900"/>
              </a:spcBef>
              <a:spcAft>
                <a:spcPts val="0"/>
              </a:spcAft>
              <a:buClr>
                <a:schemeClr val="dk1"/>
              </a:buClr>
              <a:buSzPts val="2900"/>
              <a:buFont typeface="Arial"/>
              <a:buNone/>
              <a:defRPr b="0" i="0" sz="2900" u="none" cap="none" strike="noStrike">
                <a:solidFill>
                  <a:schemeClr val="dk1"/>
                </a:solidFill>
                <a:latin typeface="Calibri"/>
                <a:ea typeface="Calibri"/>
                <a:cs typeface="Calibri"/>
                <a:sym typeface="Calibri"/>
              </a:defRPr>
            </a:lvl5pPr>
            <a:lvl6pPr lvl="5" marR="0" rtl="0" algn="ctr">
              <a:lnSpc>
                <a:spcPct val="90000"/>
              </a:lnSpc>
              <a:spcBef>
                <a:spcPts val="900"/>
              </a:spcBef>
              <a:spcAft>
                <a:spcPts val="0"/>
              </a:spcAft>
              <a:buClr>
                <a:schemeClr val="dk1"/>
              </a:buClr>
              <a:buSzPts val="2900"/>
              <a:buFont typeface="Arial"/>
              <a:buNone/>
              <a:defRPr b="0" i="0" sz="2900" u="none" cap="none" strike="noStrike">
                <a:solidFill>
                  <a:schemeClr val="dk1"/>
                </a:solidFill>
                <a:latin typeface="Calibri"/>
                <a:ea typeface="Calibri"/>
                <a:cs typeface="Calibri"/>
                <a:sym typeface="Calibri"/>
              </a:defRPr>
            </a:lvl6pPr>
            <a:lvl7pPr lvl="6" marR="0" rtl="0" algn="ctr">
              <a:lnSpc>
                <a:spcPct val="90000"/>
              </a:lnSpc>
              <a:spcBef>
                <a:spcPts val="1200"/>
              </a:spcBef>
              <a:spcAft>
                <a:spcPts val="0"/>
              </a:spcAft>
              <a:buClr>
                <a:schemeClr val="dk1"/>
              </a:buClr>
              <a:buSzPts val="2900"/>
              <a:buFont typeface="Arial"/>
              <a:buNone/>
              <a:defRPr b="0" i="0" sz="2900" u="none" cap="none" strike="noStrike">
                <a:solidFill>
                  <a:schemeClr val="dk1"/>
                </a:solidFill>
                <a:latin typeface="Calibri"/>
                <a:ea typeface="Calibri"/>
                <a:cs typeface="Calibri"/>
                <a:sym typeface="Calibri"/>
              </a:defRPr>
            </a:lvl7pPr>
            <a:lvl8pPr lvl="7" marR="0" rtl="0" algn="ctr">
              <a:lnSpc>
                <a:spcPct val="90000"/>
              </a:lnSpc>
              <a:spcBef>
                <a:spcPts val="900"/>
              </a:spcBef>
              <a:spcAft>
                <a:spcPts val="0"/>
              </a:spcAft>
              <a:buClr>
                <a:schemeClr val="dk1"/>
              </a:buClr>
              <a:buSzPts val="2900"/>
              <a:buFont typeface="Arial"/>
              <a:buNone/>
              <a:defRPr b="0" i="0" sz="2900" u="none" cap="none" strike="noStrike">
                <a:solidFill>
                  <a:schemeClr val="dk1"/>
                </a:solidFill>
                <a:latin typeface="Calibri"/>
                <a:ea typeface="Calibri"/>
                <a:cs typeface="Calibri"/>
                <a:sym typeface="Calibri"/>
              </a:defRPr>
            </a:lvl8pPr>
            <a:lvl9pPr lvl="8" marR="0" rtl="0" algn="ctr">
              <a:lnSpc>
                <a:spcPct val="90000"/>
              </a:lnSpc>
              <a:spcBef>
                <a:spcPts val="900"/>
              </a:spcBef>
              <a:spcAft>
                <a:spcPts val="400"/>
              </a:spcAft>
              <a:buClr>
                <a:schemeClr val="dk1"/>
              </a:buClr>
              <a:buSzPts val="2900"/>
              <a:buFont typeface="Arial"/>
              <a:buNone/>
              <a:defRPr b="0" i="0" sz="2900" u="none" cap="none" strike="noStrike">
                <a:solidFill>
                  <a:schemeClr val="dk1"/>
                </a:solidFill>
                <a:latin typeface="Calibri"/>
                <a:ea typeface="Calibri"/>
                <a:cs typeface="Calibri"/>
                <a:sym typeface="Calibri"/>
              </a:defRPr>
            </a:lvl9pPr>
          </a:lstStyle>
          <a:p/>
        </p:txBody>
      </p:sp>
      <p:sp>
        <p:nvSpPr>
          <p:cNvPr id="78" name="Google Shape;78;p14"/>
          <p:cNvSpPr txBox="1"/>
          <p:nvPr>
            <p:ph idx="10" type="dt"/>
          </p:nvPr>
        </p:nvSpPr>
        <p:spPr>
          <a:xfrm>
            <a:off x="1257300" y="9534525"/>
            <a:ext cx="4114800" cy="547688"/>
          </a:xfrm>
          <a:prstGeom prst="rect">
            <a:avLst/>
          </a:prstGeom>
          <a:noFill/>
          <a:ln>
            <a:noFill/>
          </a:ln>
        </p:spPr>
        <p:txBody>
          <a:bodyPr anchorCtr="0" anchor="t" bIns="83775" lIns="167625" spcFirstLastPara="1" rIns="167625" wrap="square" tIns="8377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SzPts val="2600"/>
              <a:buNone/>
              <a:defRPr sz="2600"/>
            </a:lvl2pPr>
            <a:lvl3pPr lvl="2" algn="l">
              <a:lnSpc>
                <a:spcPct val="100000"/>
              </a:lnSpc>
              <a:spcBef>
                <a:spcPts val="0"/>
              </a:spcBef>
              <a:spcAft>
                <a:spcPts val="0"/>
              </a:spcAft>
              <a:buSzPts val="2600"/>
              <a:buNone/>
              <a:defRPr sz="2600"/>
            </a:lvl3pPr>
            <a:lvl4pPr lvl="3" algn="l">
              <a:lnSpc>
                <a:spcPct val="100000"/>
              </a:lnSpc>
              <a:spcBef>
                <a:spcPts val="0"/>
              </a:spcBef>
              <a:spcAft>
                <a:spcPts val="0"/>
              </a:spcAft>
              <a:buSzPts val="2600"/>
              <a:buNone/>
              <a:defRPr sz="2600"/>
            </a:lvl4pPr>
            <a:lvl5pPr lvl="4" algn="l">
              <a:lnSpc>
                <a:spcPct val="100000"/>
              </a:lnSpc>
              <a:spcBef>
                <a:spcPts val="0"/>
              </a:spcBef>
              <a:spcAft>
                <a:spcPts val="0"/>
              </a:spcAft>
              <a:buSzPts val="2600"/>
              <a:buNone/>
              <a:defRPr sz="2600"/>
            </a:lvl5pPr>
            <a:lvl6pPr lvl="5" algn="l">
              <a:lnSpc>
                <a:spcPct val="100000"/>
              </a:lnSpc>
              <a:spcBef>
                <a:spcPts val="0"/>
              </a:spcBef>
              <a:spcAft>
                <a:spcPts val="0"/>
              </a:spcAft>
              <a:buSzPts val="2600"/>
              <a:buNone/>
              <a:defRPr sz="2600"/>
            </a:lvl6pPr>
            <a:lvl7pPr lvl="6" algn="l">
              <a:lnSpc>
                <a:spcPct val="100000"/>
              </a:lnSpc>
              <a:spcBef>
                <a:spcPts val="0"/>
              </a:spcBef>
              <a:spcAft>
                <a:spcPts val="0"/>
              </a:spcAft>
              <a:buSzPts val="2600"/>
              <a:buNone/>
              <a:defRPr sz="2600"/>
            </a:lvl7pPr>
            <a:lvl8pPr lvl="7" algn="l">
              <a:lnSpc>
                <a:spcPct val="100000"/>
              </a:lnSpc>
              <a:spcBef>
                <a:spcPts val="0"/>
              </a:spcBef>
              <a:spcAft>
                <a:spcPts val="0"/>
              </a:spcAft>
              <a:buSzPts val="2600"/>
              <a:buNone/>
              <a:defRPr sz="2600"/>
            </a:lvl8pPr>
            <a:lvl9pPr lvl="8" algn="l">
              <a:lnSpc>
                <a:spcPct val="100000"/>
              </a:lnSpc>
              <a:spcBef>
                <a:spcPts val="0"/>
              </a:spcBef>
              <a:spcAft>
                <a:spcPts val="0"/>
              </a:spcAft>
              <a:buSzPts val="2600"/>
              <a:buNone/>
              <a:defRPr sz="2600"/>
            </a:lvl9pPr>
          </a:lstStyle>
          <a:p/>
        </p:txBody>
      </p:sp>
      <p:sp>
        <p:nvSpPr>
          <p:cNvPr id="79" name="Google Shape;79;p14"/>
          <p:cNvSpPr txBox="1"/>
          <p:nvPr>
            <p:ph idx="11" type="ftr"/>
          </p:nvPr>
        </p:nvSpPr>
        <p:spPr>
          <a:xfrm>
            <a:off x="6057900" y="9534525"/>
            <a:ext cx="6172200" cy="547688"/>
          </a:xfrm>
          <a:prstGeom prst="rect">
            <a:avLst/>
          </a:prstGeom>
          <a:noFill/>
          <a:ln>
            <a:noFill/>
          </a:ln>
        </p:spPr>
        <p:txBody>
          <a:bodyPr anchorCtr="0" anchor="t" bIns="83775" lIns="167625" spcFirstLastPara="1" rIns="167625" wrap="square" tIns="8377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SzPts val="2600"/>
              <a:buNone/>
              <a:defRPr sz="2600"/>
            </a:lvl2pPr>
            <a:lvl3pPr lvl="2" algn="l">
              <a:lnSpc>
                <a:spcPct val="100000"/>
              </a:lnSpc>
              <a:spcBef>
                <a:spcPts val="0"/>
              </a:spcBef>
              <a:spcAft>
                <a:spcPts val="0"/>
              </a:spcAft>
              <a:buSzPts val="2600"/>
              <a:buNone/>
              <a:defRPr sz="2600"/>
            </a:lvl3pPr>
            <a:lvl4pPr lvl="3" algn="l">
              <a:lnSpc>
                <a:spcPct val="100000"/>
              </a:lnSpc>
              <a:spcBef>
                <a:spcPts val="0"/>
              </a:spcBef>
              <a:spcAft>
                <a:spcPts val="0"/>
              </a:spcAft>
              <a:buSzPts val="2600"/>
              <a:buNone/>
              <a:defRPr sz="2600"/>
            </a:lvl4pPr>
            <a:lvl5pPr lvl="4" algn="l">
              <a:lnSpc>
                <a:spcPct val="100000"/>
              </a:lnSpc>
              <a:spcBef>
                <a:spcPts val="0"/>
              </a:spcBef>
              <a:spcAft>
                <a:spcPts val="0"/>
              </a:spcAft>
              <a:buSzPts val="2600"/>
              <a:buNone/>
              <a:defRPr sz="2600"/>
            </a:lvl5pPr>
            <a:lvl6pPr lvl="5" algn="l">
              <a:lnSpc>
                <a:spcPct val="100000"/>
              </a:lnSpc>
              <a:spcBef>
                <a:spcPts val="0"/>
              </a:spcBef>
              <a:spcAft>
                <a:spcPts val="0"/>
              </a:spcAft>
              <a:buSzPts val="2600"/>
              <a:buNone/>
              <a:defRPr sz="2600"/>
            </a:lvl6pPr>
            <a:lvl7pPr lvl="6" algn="l">
              <a:lnSpc>
                <a:spcPct val="100000"/>
              </a:lnSpc>
              <a:spcBef>
                <a:spcPts val="0"/>
              </a:spcBef>
              <a:spcAft>
                <a:spcPts val="0"/>
              </a:spcAft>
              <a:buSzPts val="2600"/>
              <a:buNone/>
              <a:defRPr sz="2600"/>
            </a:lvl7pPr>
            <a:lvl8pPr lvl="7" algn="l">
              <a:lnSpc>
                <a:spcPct val="100000"/>
              </a:lnSpc>
              <a:spcBef>
                <a:spcPts val="0"/>
              </a:spcBef>
              <a:spcAft>
                <a:spcPts val="0"/>
              </a:spcAft>
              <a:buSzPts val="2600"/>
              <a:buNone/>
              <a:defRPr sz="2600"/>
            </a:lvl8pPr>
            <a:lvl9pPr lvl="8" algn="l">
              <a:lnSpc>
                <a:spcPct val="100000"/>
              </a:lnSpc>
              <a:spcBef>
                <a:spcPts val="0"/>
              </a:spcBef>
              <a:spcAft>
                <a:spcPts val="0"/>
              </a:spcAft>
              <a:buSzPts val="2600"/>
              <a:buNone/>
              <a:defRPr sz="2600"/>
            </a:lvl9pPr>
          </a:lstStyle>
          <a:p/>
        </p:txBody>
      </p:sp>
      <p:sp>
        <p:nvSpPr>
          <p:cNvPr id="80" name="Google Shape;80;p14"/>
          <p:cNvSpPr txBox="1"/>
          <p:nvPr>
            <p:ph idx="12" type="sldNum"/>
          </p:nvPr>
        </p:nvSpPr>
        <p:spPr>
          <a:xfrm>
            <a:off x="10439400" y="8315325"/>
            <a:ext cx="6375400" cy="547688"/>
          </a:xfrm>
          <a:prstGeom prst="rect">
            <a:avLst/>
          </a:prstGeom>
          <a:noFill/>
          <a:ln>
            <a:noFill/>
          </a:ln>
        </p:spPr>
        <p:txBody>
          <a:bodyPr anchorCtr="0" anchor="t" bIns="83775" lIns="167625" spcFirstLastPara="1" rIns="167625" wrap="square" tIns="83775">
            <a:noAutofit/>
          </a:bodyPr>
          <a:lstStyle>
            <a:lvl1pPr indent="0" lvl="0" marL="0" marR="0" algn="l">
              <a:lnSpc>
                <a:spcPct val="10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1pPr>
            <a:lvl2pPr indent="0" lvl="1" marL="0" marR="0" algn="l">
              <a:lnSpc>
                <a:spcPct val="10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2pPr>
            <a:lvl3pPr indent="0" lvl="2" marL="0" marR="0" algn="l">
              <a:lnSpc>
                <a:spcPct val="10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3pPr>
            <a:lvl4pPr indent="0" lvl="3" marL="0" marR="0" algn="l">
              <a:lnSpc>
                <a:spcPct val="10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4pPr>
            <a:lvl5pPr indent="0" lvl="4" marL="0" marR="0" algn="l">
              <a:lnSpc>
                <a:spcPct val="10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5pPr>
            <a:lvl6pPr indent="0" lvl="5" marL="0" marR="0" algn="l">
              <a:lnSpc>
                <a:spcPct val="10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6pPr>
            <a:lvl7pPr indent="0" lvl="6" marL="0" marR="0" algn="l">
              <a:lnSpc>
                <a:spcPct val="10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7pPr>
            <a:lvl8pPr indent="0" lvl="7" marL="0" marR="0" algn="l">
              <a:lnSpc>
                <a:spcPct val="10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8pPr>
            <a:lvl9pPr indent="0" lvl="8" marL="0" marR="0" algn="l">
              <a:lnSpc>
                <a:spcPct val="10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sz="2600">
              <a:solidFill>
                <a:srgbClr val="4B3241"/>
              </a:solidFill>
              <a:latin typeface="Montserrat Medium"/>
              <a:ea typeface="Montserrat Medium"/>
              <a:cs typeface="Montserrat Medium"/>
              <a:sym typeface="Montserrat Medium"/>
            </a:endParaRPr>
          </a:p>
        </p:txBody>
      </p:sp>
    </p:spTree>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showMasterSp="0" type="obj">
  <p:cSld name="OBJECT">
    <p:spTree>
      <p:nvGrpSpPr>
        <p:cNvPr id="81" name="Shape 81"/>
        <p:cNvGrpSpPr/>
        <p:nvPr/>
      </p:nvGrpSpPr>
      <p:grpSpPr>
        <a:xfrm>
          <a:off x="0" y="0"/>
          <a:ext cx="0" cy="0"/>
          <a:chOff x="0" y="0"/>
          <a:chExt cx="0" cy="0"/>
        </a:xfrm>
      </p:grpSpPr>
      <p:sp>
        <p:nvSpPr>
          <p:cNvPr id="82" name="Google Shape;82;p15"/>
          <p:cNvSpPr txBox="1"/>
          <p:nvPr>
            <p:ph type="title"/>
          </p:nvPr>
        </p:nvSpPr>
        <p:spPr>
          <a:xfrm>
            <a:off x="1257300" y="547689"/>
            <a:ext cx="15773400" cy="1988344"/>
          </a:xfrm>
          <a:prstGeom prst="rect">
            <a:avLst/>
          </a:prstGeom>
          <a:noFill/>
          <a:ln>
            <a:noFill/>
          </a:ln>
        </p:spPr>
        <p:txBody>
          <a:bodyPr anchorCtr="0" anchor="t" bIns="83775" lIns="167625" spcFirstLastPara="1" rIns="167625" wrap="square" tIns="83775">
            <a:noAutofit/>
          </a:bodyPr>
          <a:lstStyle>
            <a:lvl1pPr lvl="0"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1pPr>
            <a:lvl2pPr lvl="1"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2pPr>
            <a:lvl3pPr lvl="2"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3pPr>
            <a:lvl4pPr lvl="3"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4pPr>
            <a:lvl5pPr lvl="4"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5pPr>
            <a:lvl6pPr lvl="5"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6pPr>
            <a:lvl7pPr lvl="6"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7pPr>
            <a:lvl8pPr lvl="7"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8pPr>
            <a:lvl9pPr lvl="8"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9pPr>
          </a:lstStyle>
          <a:p/>
        </p:txBody>
      </p:sp>
      <p:sp>
        <p:nvSpPr>
          <p:cNvPr id="83" name="Google Shape;83;p15"/>
          <p:cNvSpPr txBox="1"/>
          <p:nvPr>
            <p:ph idx="1" type="body"/>
          </p:nvPr>
        </p:nvSpPr>
        <p:spPr>
          <a:xfrm>
            <a:off x="1257300" y="2738438"/>
            <a:ext cx="15773400" cy="6527007"/>
          </a:xfrm>
          <a:prstGeom prst="rect">
            <a:avLst/>
          </a:prstGeom>
          <a:noFill/>
          <a:ln>
            <a:noFill/>
          </a:ln>
        </p:spPr>
        <p:txBody>
          <a:bodyPr anchorCtr="0" anchor="t" bIns="83775" lIns="167625" spcFirstLastPara="1" rIns="167625" wrap="square" tIns="83775">
            <a:noAutofit/>
          </a:bodyPr>
          <a:lstStyle>
            <a:lvl1pPr indent="-552450" lvl="0" marL="457200" marR="0" rtl="0" algn="l">
              <a:lnSpc>
                <a:spcPct val="90000"/>
              </a:lnSpc>
              <a:spcBef>
                <a:spcPts val="1800"/>
              </a:spcBef>
              <a:spcAft>
                <a:spcPts val="0"/>
              </a:spcAft>
              <a:buClr>
                <a:schemeClr val="dk1"/>
              </a:buClr>
              <a:buSzPts val="5100"/>
              <a:buFont typeface="Arial"/>
              <a:buChar char="•"/>
              <a:defRPr b="0" i="0" sz="5100" u="none" cap="none" strike="noStrike">
                <a:solidFill>
                  <a:schemeClr val="dk1"/>
                </a:solidFill>
                <a:latin typeface="Calibri"/>
                <a:ea typeface="Calibri"/>
                <a:cs typeface="Calibri"/>
                <a:sym typeface="Calibri"/>
              </a:defRPr>
            </a:lvl1pPr>
            <a:lvl2pPr indent="-508000" lvl="1" marL="914400" marR="0" rtl="0" algn="l">
              <a:lnSpc>
                <a:spcPct val="90000"/>
              </a:lnSpc>
              <a:spcBef>
                <a:spcPts val="900"/>
              </a:spcBef>
              <a:spcAft>
                <a:spcPts val="0"/>
              </a:spcAft>
              <a:buClr>
                <a:schemeClr val="dk1"/>
              </a:buClr>
              <a:buSzPts val="4400"/>
              <a:buFont typeface="Arial"/>
              <a:buChar char="•"/>
              <a:defRPr b="0" i="0" sz="4400" u="none" cap="none" strike="noStrike">
                <a:solidFill>
                  <a:schemeClr val="dk1"/>
                </a:solidFill>
                <a:latin typeface="Calibri"/>
                <a:ea typeface="Calibri"/>
                <a:cs typeface="Calibri"/>
                <a:sym typeface="Calibri"/>
              </a:defRPr>
            </a:lvl2pPr>
            <a:lvl3pPr indent="-463550" lvl="2" marL="1371600" marR="0" rtl="0" algn="l">
              <a:lnSpc>
                <a:spcPct val="90000"/>
              </a:lnSpc>
              <a:spcBef>
                <a:spcPts val="900"/>
              </a:spcBef>
              <a:spcAft>
                <a:spcPts val="0"/>
              </a:spcAft>
              <a:buClr>
                <a:schemeClr val="dk1"/>
              </a:buClr>
              <a:buSzPts val="3700"/>
              <a:buFont typeface="Arial"/>
              <a:buChar char="•"/>
              <a:defRPr b="0" i="0" sz="3700" u="none" cap="none" strike="noStrike">
                <a:solidFill>
                  <a:schemeClr val="dk1"/>
                </a:solidFill>
                <a:latin typeface="Calibri"/>
                <a:ea typeface="Calibri"/>
                <a:cs typeface="Calibri"/>
                <a:sym typeface="Calibri"/>
              </a:defRPr>
            </a:lvl3pPr>
            <a:lvl4pPr indent="-438150" lvl="3" marL="1828800" marR="0" rtl="0" algn="l">
              <a:lnSpc>
                <a:spcPct val="90000"/>
              </a:lnSpc>
              <a:spcBef>
                <a:spcPts val="900"/>
              </a:spcBef>
              <a:spcAft>
                <a:spcPts val="0"/>
              </a:spcAft>
              <a:buClr>
                <a:schemeClr val="dk1"/>
              </a:buClr>
              <a:buSzPts val="3300"/>
              <a:buFont typeface="Arial"/>
              <a:buChar char="•"/>
              <a:defRPr b="0" i="0" sz="3300" u="none" cap="none" strike="noStrike">
                <a:solidFill>
                  <a:schemeClr val="dk1"/>
                </a:solidFill>
                <a:latin typeface="Calibri"/>
                <a:ea typeface="Calibri"/>
                <a:cs typeface="Calibri"/>
                <a:sym typeface="Calibri"/>
              </a:defRPr>
            </a:lvl4pPr>
            <a:lvl5pPr indent="-438150" lvl="4" marL="2286000" marR="0" rtl="0" algn="l">
              <a:lnSpc>
                <a:spcPct val="90000"/>
              </a:lnSpc>
              <a:spcBef>
                <a:spcPts val="900"/>
              </a:spcBef>
              <a:spcAft>
                <a:spcPts val="0"/>
              </a:spcAft>
              <a:buClr>
                <a:schemeClr val="dk1"/>
              </a:buClr>
              <a:buSzPts val="3300"/>
              <a:buFont typeface="Arial"/>
              <a:buChar char="•"/>
              <a:defRPr b="0" i="0" sz="3300" u="none" cap="none" strike="noStrike">
                <a:solidFill>
                  <a:schemeClr val="dk1"/>
                </a:solidFill>
                <a:latin typeface="Calibri"/>
                <a:ea typeface="Calibri"/>
                <a:cs typeface="Calibri"/>
                <a:sym typeface="Calibri"/>
              </a:defRPr>
            </a:lvl5pPr>
            <a:lvl6pPr indent="-438150" lvl="5" marL="2743200" marR="0" rtl="0" algn="l">
              <a:lnSpc>
                <a:spcPct val="90000"/>
              </a:lnSpc>
              <a:spcBef>
                <a:spcPts val="900"/>
              </a:spcBef>
              <a:spcAft>
                <a:spcPts val="0"/>
              </a:spcAft>
              <a:buClr>
                <a:schemeClr val="dk1"/>
              </a:buClr>
              <a:buSzPts val="3300"/>
              <a:buFont typeface="Arial"/>
              <a:buChar char="•"/>
              <a:defRPr b="0" i="0" sz="3300" u="none" cap="none" strike="noStrike">
                <a:solidFill>
                  <a:schemeClr val="dk1"/>
                </a:solidFill>
                <a:latin typeface="Calibri"/>
                <a:ea typeface="Calibri"/>
                <a:cs typeface="Calibri"/>
                <a:sym typeface="Calibri"/>
              </a:defRPr>
            </a:lvl6pPr>
            <a:lvl7pPr indent="-438150" lvl="6" marL="3200400" marR="0" rtl="0" algn="l">
              <a:lnSpc>
                <a:spcPct val="90000"/>
              </a:lnSpc>
              <a:spcBef>
                <a:spcPts val="1200"/>
              </a:spcBef>
              <a:spcAft>
                <a:spcPts val="0"/>
              </a:spcAft>
              <a:buClr>
                <a:schemeClr val="dk1"/>
              </a:buClr>
              <a:buSzPts val="3300"/>
              <a:buFont typeface="Arial"/>
              <a:buChar char="•"/>
              <a:defRPr b="0" i="0" sz="3300" u="none" cap="none" strike="noStrike">
                <a:solidFill>
                  <a:schemeClr val="dk1"/>
                </a:solidFill>
                <a:latin typeface="Calibri"/>
                <a:ea typeface="Calibri"/>
                <a:cs typeface="Calibri"/>
                <a:sym typeface="Calibri"/>
              </a:defRPr>
            </a:lvl7pPr>
            <a:lvl8pPr indent="-438150" lvl="7" marL="3657600" marR="0" rtl="0" algn="l">
              <a:lnSpc>
                <a:spcPct val="90000"/>
              </a:lnSpc>
              <a:spcBef>
                <a:spcPts val="900"/>
              </a:spcBef>
              <a:spcAft>
                <a:spcPts val="0"/>
              </a:spcAft>
              <a:buClr>
                <a:schemeClr val="dk1"/>
              </a:buClr>
              <a:buSzPts val="3300"/>
              <a:buFont typeface="Arial"/>
              <a:buChar char="•"/>
              <a:defRPr b="0" i="0" sz="3300" u="none" cap="none" strike="noStrike">
                <a:solidFill>
                  <a:schemeClr val="dk1"/>
                </a:solidFill>
                <a:latin typeface="Calibri"/>
                <a:ea typeface="Calibri"/>
                <a:cs typeface="Calibri"/>
                <a:sym typeface="Calibri"/>
              </a:defRPr>
            </a:lvl8pPr>
            <a:lvl9pPr indent="-438150" lvl="8" marL="4114800" marR="0" rtl="0" algn="l">
              <a:lnSpc>
                <a:spcPct val="90000"/>
              </a:lnSpc>
              <a:spcBef>
                <a:spcPts val="900"/>
              </a:spcBef>
              <a:spcAft>
                <a:spcPts val="400"/>
              </a:spcAft>
              <a:buClr>
                <a:schemeClr val="dk1"/>
              </a:buClr>
              <a:buSzPts val="3300"/>
              <a:buFont typeface="Arial"/>
              <a:buChar char="•"/>
              <a:defRPr b="0" i="0" sz="3300" u="none" cap="none" strike="noStrike">
                <a:solidFill>
                  <a:schemeClr val="dk1"/>
                </a:solidFill>
                <a:latin typeface="Calibri"/>
                <a:ea typeface="Calibri"/>
                <a:cs typeface="Calibri"/>
                <a:sym typeface="Calibri"/>
              </a:defRPr>
            </a:lvl9pPr>
          </a:lstStyle>
          <a:p/>
        </p:txBody>
      </p:sp>
      <p:sp>
        <p:nvSpPr>
          <p:cNvPr id="84" name="Google Shape;84;p15"/>
          <p:cNvSpPr txBox="1"/>
          <p:nvPr>
            <p:ph idx="10" type="dt"/>
          </p:nvPr>
        </p:nvSpPr>
        <p:spPr>
          <a:xfrm>
            <a:off x="1257300" y="9534525"/>
            <a:ext cx="4114800" cy="547688"/>
          </a:xfrm>
          <a:prstGeom prst="rect">
            <a:avLst/>
          </a:prstGeom>
          <a:noFill/>
          <a:ln>
            <a:noFill/>
          </a:ln>
        </p:spPr>
        <p:txBody>
          <a:bodyPr anchorCtr="0" anchor="t" bIns="83775" lIns="167625" spcFirstLastPara="1" rIns="167625" wrap="square" tIns="8377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SzPts val="2600"/>
              <a:buNone/>
              <a:defRPr sz="2600"/>
            </a:lvl2pPr>
            <a:lvl3pPr lvl="2" algn="l">
              <a:lnSpc>
                <a:spcPct val="100000"/>
              </a:lnSpc>
              <a:spcBef>
                <a:spcPts val="0"/>
              </a:spcBef>
              <a:spcAft>
                <a:spcPts val="0"/>
              </a:spcAft>
              <a:buSzPts val="2600"/>
              <a:buNone/>
              <a:defRPr sz="2600"/>
            </a:lvl3pPr>
            <a:lvl4pPr lvl="3" algn="l">
              <a:lnSpc>
                <a:spcPct val="100000"/>
              </a:lnSpc>
              <a:spcBef>
                <a:spcPts val="0"/>
              </a:spcBef>
              <a:spcAft>
                <a:spcPts val="0"/>
              </a:spcAft>
              <a:buSzPts val="2600"/>
              <a:buNone/>
              <a:defRPr sz="2600"/>
            </a:lvl4pPr>
            <a:lvl5pPr lvl="4" algn="l">
              <a:lnSpc>
                <a:spcPct val="100000"/>
              </a:lnSpc>
              <a:spcBef>
                <a:spcPts val="0"/>
              </a:spcBef>
              <a:spcAft>
                <a:spcPts val="0"/>
              </a:spcAft>
              <a:buSzPts val="2600"/>
              <a:buNone/>
              <a:defRPr sz="2600"/>
            </a:lvl5pPr>
            <a:lvl6pPr lvl="5" algn="l">
              <a:lnSpc>
                <a:spcPct val="100000"/>
              </a:lnSpc>
              <a:spcBef>
                <a:spcPts val="0"/>
              </a:spcBef>
              <a:spcAft>
                <a:spcPts val="0"/>
              </a:spcAft>
              <a:buSzPts val="2600"/>
              <a:buNone/>
              <a:defRPr sz="2600"/>
            </a:lvl6pPr>
            <a:lvl7pPr lvl="6" algn="l">
              <a:lnSpc>
                <a:spcPct val="100000"/>
              </a:lnSpc>
              <a:spcBef>
                <a:spcPts val="0"/>
              </a:spcBef>
              <a:spcAft>
                <a:spcPts val="0"/>
              </a:spcAft>
              <a:buSzPts val="2600"/>
              <a:buNone/>
              <a:defRPr sz="2600"/>
            </a:lvl7pPr>
            <a:lvl8pPr lvl="7" algn="l">
              <a:lnSpc>
                <a:spcPct val="100000"/>
              </a:lnSpc>
              <a:spcBef>
                <a:spcPts val="0"/>
              </a:spcBef>
              <a:spcAft>
                <a:spcPts val="0"/>
              </a:spcAft>
              <a:buSzPts val="2600"/>
              <a:buNone/>
              <a:defRPr sz="2600"/>
            </a:lvl8pPr>
            <a:lvl9pPr lvl="8" algn="l">
              <a:lnSpc>
                <a:spcPct val="100000"/>
              </a:lnSpc>
              <a:spcBef>
                <a:spcPts val="0"/>
              </a:spcBef>
              <a:spcAft>
                <a:spcPts val="0"/>
              </a:spcAft>
              <a:buSzPts val="2600"/>
              <a:buNone/>
              <a:defRPr sz="2600"/>
            </a:lvl9pPr>
          </a:lstStyle>
          <a:p/>
        </p:txBody>
      </p:sp>
      <p:sp>
        <p:nvSpPr>
          <p:cNvPr id="85" name="Google Shape;85;p15"/>
          <p:cNvSpPr txBox="1"/>
          <p:nvPr>
            <p:ph idx="11" type="ftr"/>
          </p:nvPr>
        </p:nvSpPr>
        <p:spPr>
          <a:xfrm>
            <a:off x="6057900" y="9534525"/>
            <a:ext cx="6172200" cy="547688"/>
          </a:xfrm>
          <a:prstGeom prst="rect">
            <a:avLst/>
          </a:prstGeom>
          <a:noFill/>
          <a:ln>
            <a:noFill/>
          </a:ln>
        </p:spPr>
        <p:txBody>
          <a:bodyPr anchorCtr="0" anchor="t" bIns="83775" lIns="167625" spcFirstLastPara="1" rIns="167625" wrap="square" tIns="8377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SzPts val="2600"/>
              <a:buNone/>
              <a:defRPr sz="2600"/>
            </a:lvl2pPr>
            <a:lvl3pPr lvl="2" algn="l">
              <a:lnSpc>
                <a:spcPct val="100000"/>
              </a:lnSpc>
              <a:spcBef>
                <a:spcPts val="0"/>
              </a:spcBef>
              <a:spcAft>
                <a:spcPts val="0"/>
              </a:spcAft>
              <a:buSzPts val="2600"/>
              <a:buNone/>
              <a:defRPr sz="2600"/>
            </a:lvl3pPr>
            <a:lvl4pPr lvl="3" algn="l">
              <a:lnSpc>
                <a:spcPct val="100000"/>
              </a:lnSpc>
              <a:spcBef>
                <a:spcPts val="0"/>
              </a:spcBef>
              <a:spcAft>
                <a:spcPts val="0"/>
              </a:spcAft>
              <a:buSzPts val="2600"/>
              <a:buNone/>
              <a:defRPr sz="2600"/>
            </a:lvl4pPr>
            <a:lvl5pPr lvl="4" algn="l">
              <a:lnSpc>
                <a:spcPct val="100000"/>
              </a:lnSpc>
              <a:spcBef>
                <a:spcPts val="0"/>
              </a:spcBef>
              <a:spcAft>
                <a:spcPts val="0"/>
              </a:spcAft>
              <a:buSzPts val="2600"/>
              <a:buNone/>
              <a:defRPr sz="2600"/>
            </a:lvl5pPr>
            <a:lvl6pPr lvl="5" algn="l">
              <a:lnSpc>
                <a:spcPct val="100000"/>
              </a:lnSpc>
              <a:spcBef>
                <a:spcPts val="0"/>
              </a:spcBef>
              <a:spcAft>
                <a:spcPts val="0"/>
              </a:spcAft>
              <a:buSzPts val="2600"/>
              <a:buNone/>
              <a:defRPr sz="2600"/>
            </a:lvl6pPr>
            <a:lvl7pPr lvl="6" algn="l">
              <a:lnSpc>
                <a:spcPct val="100000"/>
              </a:lnSpc>
              <a:spcBef>
                <a:spcPts val="0"/>
              </a:spcBef>
              <a:spcAft>
                <a:spcPts val="0"/>
              </a:spcAft>
              <a:buSzPts val="2600"/>
              <a:buNone/>
              <a:defRPr sz="2600"/>
            </a:lvl7pPr>
            <a:lvl8pPr lvl="7" algn="l">
              <a:lnSpc>
                <a:spcPct val="100000"/>
              </a:lnSpc>
              <a:spcBef>
                <a:spcPts val="0"/>
              </a:spcBef>
              <a:spcAft>
                <a:spcPts val="0"/>
              </a:spcAft>
              <a:buSzPts val="2600"/>
              <a:buNone/>
              <a:defRPr sz="2600"/>
            </a:lvl8pPr>
            <a:lvl9pPr lvl="8" algn="l">
              <a:lnSpc>
                <a:spcPct val="100000"/>
              </a:lnSpc>
              <a:spcBef>
                <a:spcPts val="0"/>
              </a:spcBef>
              <a:spcAft>
                <a:spcPts val="0"/>
              </a:spcAft>
              <a:buSzPts val="2600"/>
              <a:buNone/>
              <a:defRPr sz="2600"/>
            </a:lvl9pPr>
          </a:lstStyle>
          <a:p/>
        </p:txBody>
      </p:sp>
      <p:sp>
        <p:nvSpPr>
          <p:cNvPr id="86" name="Google Shape;86;p15"/>
          <p:cNvSpPr txBox="1"/>
          <p:nvPr>
            <p:ph idx="12" type="sldNum"/>
          </p:nvPr>
        </p:nvSpPr>
        <p:spPr>
          <a:xfrm>
            <a:off x="10439400" y="8315325"/>
            <a:ext cx="6375400" cy="547688"/>
          </a:xfrm>
          <a:prstGeom prst="rect">
            <a:avLst/>
          </a:prstGeom>
          <a:noFill/>
          <a:ln>
            <a:noFill/>
          </a:ln>
        </p:spPr>
        <p:txBody>
          <a:bodyPr anchorCtr="0" anchor="t" bIns="83775" lIns="167625" spcFirstLastPara="1" rIns="167625" wrap="square" tIns="83775">
            <a:noAutofit/>
          </a:bodyPr>
          <a:lstStyle>
            <a:lvl1pPr indent="0" lvl="0" marL="0" marR="0" algn="l">
              <a:lnSpc>
                <a:spcPct val="10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1pPr>
            <a:lvl2pPr indent="0" lvl="1" marL="0" marR="0" algn="l">
              <a:lnSpc>
                <a:spcPct val="10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2pPr>
            <a:lvl3pPr indent="0" lvl="2" marL="0" marR="0" algn="l">
              <a:lnSpc>
                <a:spcPct val="10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3pPr>
            <a:lvl4pPr indent="0" lvl="3" marL="0" marR="0" algn="l">
              <a:lnSpc>
                <a:spcPct val="10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4pPr>
            <a:lvl5pPr indent="0" lvl="4" marL="0" marR="0" algn="l">
              <a:lnSpc>
                <a:spcPct val="10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5pPr>
            <a:lvl6pPr indent="0" lvl="5" marL="0" marR="0" algn="l">
              <a:lnSpc>
                <a:spcPct val="10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6pPr>
            <a:lvl7pPr indent="0" lvl="6" marL="0" marR="0" algn="l">
              <a:lnSpc>
                <a:spcPct val="10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7pPr>
            <a:lvl8pPr indent="0" lvl="7" marL="0" marR="0" algn="l">
              <a:lnSpc>
                <a:spcPct val="10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8pPr>
            <a:lvl9pPr indent="0" lvl="8" marL="0" marR="0" algn="l">
              <a:lnSpc>
                <a:spcPct val="10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sz="2600">
              <a:solidFill>
                <a:srgbClr val="4B3241"/>
              </a:solidFill>
              <a:latin typeface="Montserrat Medium"/>
              <a:ea typeface="Montserrat Medium"/>
              <a:cs typeface="Montserrat Medium"/>
              <a:sym typeface="Montserrat Medium"/>
            </a:endParaRPr>
          </a:p>
        </p:txBody>
      </p:sp>
    </p:spTree>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OBJECT_1">
    <p:spTree>
      <p:nvGrpSpPr>
        <p:cNvPr id="87" name="Shape 87"/>
        <p:cNvGrpSpPr/>
        <p:nvPr/>
      </p:nvGrpSpPr>
      <p:grpSpPr>
        <a:xfrm>
          <a:off x="0" y="0"/>
          <a:ext cx="0" cy="0"/>
          <a:chOff x="0" y="0"/>
          <a:chExt cx="0" cy="0"/>
        </a:xfrm>
      </p:grpSpPr>
      <p:sp>
        <p:nvSpPr>
          <p:cNvPr id="88" name="Google Shape;88;p16"/>
          <p:cNvSpPr txBox="1"/>
          <p:nvPr>
            <p:ph type="title"/>
          </p:nvPr>
        </p:nvSpPr>
        <p:spPr>
          <a:xfrm>
            <a:off x="1257300" y="547688"/>
            <a:ext cx="15773400" cy="1988343"/>
          </a:xfrm>
          <a:prstGeom prst="rect">
            <a:avLst/>
          </a:prstGeom>
          <a:noFill/>
          <a:ln>
            <a:noFill/>
          </a:ln>
        </p:spPr>
        <p:txBody>
          <a:bodyPr anchorCtr="0" anchor="ctr" bIns="83775" lIns="167625" spcFirstLastPara="1" rIns="167625" wrap="square" tIns="83775">
            <a:noAutofit/>
          </a:bodyPr>
          <a:lstStyle>
            <a:lvl1pPr lvl="0" algn="l">
              <a:lnSpc>
                <a:spcPct val="90000"/>
              </a:lnSpc>
              <a:spcBef>
                <a:spcPts val="0"/>
              </a:spcBef>
              <a:spcAft>
                <a:spcPts val="0"/>
              </a:spcAft>
              <a:buSzPts val="2600"/>
              <a:buNone/>
              <a:defRPr sz="2600"/>
            </a:lvl1pPr>
            <a:lvl2pPr lvl="1" algn="l">
              <a:lnSpc>
                <a:spcPct val="90000"/>
              </a:lnSpc>
              <a:spcBef>
                <a:spcPts val="0"/>
              </a:spcBef>
              <a:spcAft>
                <a:spcPts val="0"/>
              </a:spcAft>
              <a:buSzPts val="2600"/>
              <a:buNone/>
              <a:defRPr sz="2600"/>
            </a:lvl2pPr>
            <a:lvl3pPr lvl="2" algn="l">
              <a:lnSpc>
                <a:spcPct val="90000"/>
              </a:lnSpc>
              <a:spcBef>
                <a:spcPts val="0"/>
              </a:spcBef>
              <a:spcAft>
                <a:spcPts val="0"/>
              </a:spcAft>
              <a:buSzPts val="2600"/>
              <a:buNone/>
              <a:defRPr sz="2600"/>
            </a:lvl3pPr>
            <a:lvl4pPr lvl="3" algn="l">
              <a:lnSpc>
                <a:spcPct val="90000"/>
              </a:lnSpc>
              <a:spcBef>
                <a:spcPts val="0"/>
              </a:spcBef>
              <a:spcAft>
                <a:spcPts val="0"/>
              </a:spcAft>
              <a:buSzPts val="2600"/>
              <a:buNone/>
              <a:defRPr sz="2600"/>
            </a:lvl4pPr>
            <a:lvl5pPr lvl="4" algn="l">
              <a:lnSpc>
                <a:spcPct val="90000"/>
              </a:lnSpc>
              <a:spcBef>
                <a:spcPts val="0"/>
              </a:spcBef>
              <a:spcAft>
                <a:spcPts val="0"/>
              </a:spcAft>
              <a:buSzPts val="2600"/>
              <a:buNone/>
              <a:defRPr sz="2600"/>
            </a:lvl5pPr>
            <a:lvl6pPr lvl="5" algn="l">
              <a:lnSpc>
                <a:spcPct val="90000"/>
              </a:lnSpc>
              <a:spcBef>
                <a:spcPts val="0"/>
              </a:spcBef>
              <a:spcAft>
                <a:spcPts val="0"/>
              </a:spcAft>
              <a:buSzPts val="2600"/>
              <a:buNone/>
              <a:defRPr sz="2600"/>
            </a:lvl6pPr>
            <a:lvl7pPr lvl="6" algn="l">
              <a:lnSpc>
                <a:spcPct val="90000"/>
              </a:lnSpc>
              <a:spcBef>
                <a:spcPts val="0"/>
              </a:spcBef>
              <a:spcAft>
                <a:spcPts val="0"/>
              </a:spcAft>
              <a:buSzPts val="2600"/>
              <a:buNone/>
              <a:defRPr sz="2600"/>
            </a:lvl7pPr>
            <a:lvl8pPr lvl="7" algn="l">
              <a:lnSpc>
                <a:spcPct val="90000"/>
              </a:lnSpc>
              <a:spcBef>
                <a:spcPts val="0"/>
              </a:spcBef>
              <a:spcAft>
                <a:spcPts val="0"/>
              </a:spcAft>
              <a:buSzPts val="2600"/>
              <a:buNone/>
              <a:defRPr sz="2600"/>
            </a:lvl8pPr>
            <a:lvl9pPr lvl="8" algn="l">
              <a:lnSpc>
                <a:spcPct val="90000"/>
              </a:lnSpc>
              <a:spcBef>
                <a:spcPts val="0"/>
              </a:spcBef>
              <a:spcAft>
                <a:spcPts val="0"/>
              </a:spcAft>
              <a:buSzPts val="2600"/>
              <a:buNone/>
              <a:defRPr sz="2600"/>
            </a:lvl9pPr>
          </a:lstStyle>
          <a:p/>
        </p:txBody>
      </p:sp>
      <p:sp>
        <p:nvSpPr>
          <p:cNvPr id="89" name="Google Shape;89;p16"/>
          <p:cNvSpPr txBox="1"/>
          <p:nvPr>
            <p:ph idx="1" type="body"/>
          </p:nvPr>
        </p:nvSpPr>
        <p:spPr>
          <a:xfrm>
            <a:off x="1257300" y="2738438"/>
            <a:ext cx="15773400" cy="6527005"/>
          </a:xfrm>
          <a:prstGeom prst="rect">
            <a:avLst/>
          </a:prstGeom>
          <a:noFill/>
          <a:ln>
            <a:noFill/>
          </a:ln>
        </p:spPr>
        <p:txBody>
          <a:bodyPr anchorCtr="0" anchor="t" bIns="83775" lIns="167625" spcFirstLastPara="1" rIns="167625" wrap="square" tIns="83775">
            <a:noAutofit/>
          </a:bodyPr>
          <a:lstStyle>
            <a:lvl1pPr indent="-438150" lvl="0" marL="457200" algn="l">
              <a:lnSpc>
                <a:spcPct val="90000"/>
              </a:lnSpc>
              <a:spcBef>
                <a:spcPts val="1800"/>
              </a:spcBef>
              <a:spcAft>
                <a:spcPts val="0"/>
              </a:spcAft>
              <a:buClr>
                <a:schemeClr val="dk1"/>
              </a:buClr>
              <a:buSzPts val="3300"/>
              <a:buChar char="●"/>
              <a:defRPr sz="2600"/>
            </a:lvl1pPr>
            <a:lvl2pPr indent="-438150" lvl="1" marL="914400" algn="l">
              <a:lnSpc>
                <a:spcPct val="90000"/>
              </a:lnSpc>
              <a:spcBef>
                <a:spcPts val="900"/>
              </a:spcBef>
              <a:spcAft>
                <a:spcPts val="0"/>
              </a:spcAft>
              <a:buClr>
                <a:schemeClr val="dk1"/>
              </a:buClr>
              <a:buSzPts val="3300"/>
              <a:buChar char="–"/>
              <a:defRPr sz="2600"/>
            </a:lvl2pPr>
            <a:lvl3pPr indent="-438150" lvl="2" marL="1371600" algn="l">
              <a:lnSpc>
                <a:spcPct val="90000"/>
              </a:lnSpc>
              <a:spcBef>
                <a:spcPts val="900"/>
              </a:spcBef>
              <a:spcAft>
                <a:spcPts val="0"/>
              </a:spcAft>
              <a:buClr>
                <a:schemeClr val="dk1"/>
              </a:buClr>
              <a:buSzPts val="3300"/>
              <a:buChar char="–"/>
              <a:defRPr sz="2600"/>
            </a:lvl3pPr>
            <a:lvl4pPr indent="-438150" lvl="3" marL="1828800" algn="l">
              <a:lnSpc>
                <a:spcPct val="90000"/>
              </a:lnSpc>
              <a:spcBef>
                <a:spcPts val="900"/>
              </a:spcBef>
              <a:spcAft>
                <a:spcPts val="0"/>
              </a:spcAft>
              <a:buClr>
                <a:schemeClr val="dk1"/>
              </a:buClr>
              <a:buSzPts val="3300"/>
              <a:buChar char="–"/>
              <a:defRPr sz="2600"/>
            </a:lvl4pPr>
            <a:lvl5pPr indent="-438150" lvl="4" marL="2286000" algn="l">
              <a:lnSpc>
                <a:spcPct val="90000"/>
              </a:lnSpc>
              <a:spcBef>
                <a:spcPts val="900"/>
              </a:spcBef>
              <a:spcAft>
                <a:spcPts val="0"/>
              </a:spcAft>
              <a:buClr>
                <a:schemeClr val="dk1"/>
              </a:buClr>
              <a:buSzPts val="3300"/>
              <a:buChar char="–"/>
              <a:defRPr sz="2600"/>
            </a:lvl5pPr>
            <a:lvl6pPr indent="-438150" lvl="5" marL="2743200" algn="l">
              <a:lnSpc>
                <a:spcPct val="90000"/>
              </a:lnSpc>
              <a:spcBef>
                <a:spcPts val="900"/>
              </a:spcBef>
              <a:spcAft>
                <a:spcPts val="0"/>
              </a:spcAft>
              <a:buClr>
                <a:schemeClr val="dk1"/>
              </a:buClr>
              <a:buSzPts val="3300"/>
              <a:buChar char="–"/>
              <a:defRPr sz="2600"/>
            </a:lvl6pPr>
            <a:lvl7pPr indent="-438150" lvl="6" marL="3200400" algn="l">
              <a:lnSpc>
                <a:spcPct val="90000"/>
              </a:lnSpc>
              <a:spcBef>
                <a:spcPts val="1200"/>
              </a:spcBef>
              <a:spcAft>
                <a:spcPts val="0"/>
              </a:spcAft>
              <a:buClr>
                <a:schemeClr val="dk1"/>
              </a:buClr>
              <a:buSzPts val="3300"/>
              <a:buChar char="–"/>
              <a:defRPr sz="2600"/>
            </a:lvl7pPr>
            <a:lvl8pPr indent="-438150" lvl="7" marL="3657600" algn="l">
              <a:lnSpc>
                <a:spcPct val="90000"/>
              </a:lnSpc>
              <a:spcBef>
                <a:spcPts val="900"/>
              </a:spcBef>
              <a:spcAft>
                <a:spcPts val="0"/>
              </a:spcAft>
              <a:buClr>
                <a:schemeClr val="dk1"/>
              </a:buClr>
              <a:buSzPts val="3300"/>
              <a:buChar char="–"/>
              <a:defRPr sz="2600"/>
            </a:lvl8pPr>
            <a:lvl9pPr indent="-438150" lvl="8" marL="4114800" algn="l">
              <a:lnSpc>
                <a:spcPct val="90000"/>
              </a:lnSpc>
              <a:spcBef>
                <a:spcPts val="900"/>
              </a:spcBef>
              <a:spcAft>
                <a:spcPts val="400"/>
              </a:spcAft>
              <a:buClr>
                <a:schemeClr val="dk1"/>
              </a:buClr>
              <a:buSzPts val="3300"/>
              <a:buChar char="–"/>
              <a:defRPr sz="2600"/>
            </a:lvl9pPr>
          </a:lstStyle>
          <a:p/>
        </p:txBody>
      </p:sp>
      <p:sp>
        <p:nvSpPr>
          <p:cNvPr id="90" name="Google Shape;90;p16"/>
          <p:cNvSpPr txBox="1"/>
          <p:nvPr>
            <p:ph idx="10" type="dt"/>
          </p:nvPr>
        </p:nvSpPr>
        <p:spPr>
          <a:xfrm>
            <a:off x="1257300" y="9534525"/>
            <a:ext cx="4114800" cy="547688"/>
          </a:xfrm>
          <a:prstGeom prst="rect">
            <a:avLst/>
          </a:prstGeom>
          <a:noFill/>
          <a:ln>
            <a:noFill/>
          </a:ln>
        </p:spPr>
        <p:txBody>
          <a:bodyPr anchorCtr="0" anchor="ctr" bIns="83775" lIns="167625" spcFirstLastPara="1" rIns="167625" wrap="square" tIns="83775">
            <a:noAutofit/>
          </a:bodyPr>
          <a:lstStyle>
            <a:lvl1pPr lvl="0" algn="l">
              <a:lnSpc>
                <a:spcPct val="100000"/>
              </a:lnSpc>
              <a:spcBef>
                <a:spcPts val="0"/>
              </a:spcBef>
              <a:spcAft>
                <a:spcPts val="0"/>
              </a:spcAft>
              <a:buSzPts val="2600"/>
              <a:buNone/>
              <a:defRPr sz="2200">
                <a:solidFill>
                  <a:srgbClr val="898989"/>
                </a:solidFill>
              </a:defRPr>
            </a:lvl1pPr>
            <a:lvl2pPr lvl="1" algn="l">
              <a:lnSpc>
                <a:spcPct val="100000"/>
              </a:lnSpc>
              <a:spcBef>
                <a:spcPts val="0"/>
              </a:spcBef>
              <a:spcAft>
                <a:spcPts val="0"/>
              </a:spcAft>
              <a:buSzPts val="2600"/>
              <a:buNone/>
              <a:defRPr sz="2600"/>
            </a:lvl2pPr>
            <a:lvl3pPr lvl="2" algn="l">
              <a:lnSpc>
                <a:spcPct val="100000"/>
              </a:lnSpc>
              <a:spcBef>
                <a:spcPts val="0"/>
              </a:spcBef>
              <a:spcAft>
                <a:spcPts val="0"/>
              </a:spcAft>
              <a:buSzPts val="2600"/>
              <a:buNone/>
              <a:defRPr sz="2600"/>
            </a:lvl3pPr>
            <a:lvl4pPr lvl="3" algn="l">
              <a:lnSpc>
                <a:spcPct val="100000"/>
              </a:lnSpc>
              <a:spcBef>
                <a:spcPts val="0"/>
              </a:spcBef>
              <a:spcAft>
                <a:spcPts val="0"/>
              </a:spcAft>
              <a:buSzPts val="2600"/>
              <a:buNone/>
              <a:defRPr sz="2600"/>
            </a:lvl4pPr>
            <a:lvl5pPr lvl="4" algn="l">
              <a:lnSpc>
                <a:spcPct val="100000"/>
              </a:lnSpc>
              <a:spcBef>
                <a:spcPts val="0"/>
              </a:spcBef>
              <a:spcAft>
                <a:spcPts val="0"/>
              </a:spcAft>
              <a:buSzPts val="2600"/>
              <a:buNone/>
              <a:defRPr sz="2600"/>
            </a:lvl5pPr>
            <a:lvl6pPr lvl="5" algn="l">
              <a:lnSpc>
                <a:spcPct val="100000"/>
              </a:lnSpc>
              <a:spcBef>
                <a:spcPts val="0"/>
              </a:spcBef>
              <a:spcAft>
                <a:spcPts val="0"/>
              </a:spcAft>
              <a:buSzPts val="2600"/>
              <a:buNone/>
              <a:defRPr sz="2600"/>
            </a:lvl6pPr>
            <a:lvl7pPr lvl="6" algn="l">
              <a:lnSpc>
                <a:spcPct val="100000"/>
              </a:lnSpc>
              <a:spcBef>
                <a:spcPts val="0"/>
              </a:spcBef>
              <a:spcAft>
                <a:spcPts val="0"/>
              </a:spcAft>
              <a:buSzPts val="2600"/>
              <a:buNone/>
              <a:defRPr sz="2600"/>
            </a:lvl7pPr>
            <a:lvl8pPr lvl="7" algn="l">
              <a:lnSpc>
                <a:spcPct val="100000"/>
              </a:lnSpc>
              <a:spcBef>
                <a:spcPts val="0"/>
              </a:spcBef>
              <a:spcAft>
                <a:spcPts val="0"/>
              </a:spcAft>
              <a:buSzPts val="2600"/>
              <a:buNone/>
              <a:defRPr sz="2600"/>
            </a:lvl8pPr>
            <a:lvl9pPr lvl="8" algn="l">
              <a:lnSpc>
                <a:spcPct val="100000"/>
              </a:lnSpc>
              <a:spcBef>
                <a:spcPts val="0"/>
              </a:spcBef>
              <a:spcAft>
                <a:spcPts val="0"/>
              </a:spcAft>
              <a:buSzPts val="2600"/>
              <a:buNone/>
              <a:defRPr sz="2600"/>
            </a:lvl9pPr>
          </a:lstStyle>
          <a:p/>
        </p:txBody>
      </p:sp>
      <p:sp>
        <p:nvSpPr>
          <p:cNvPr id="91" name="Google Shape;91;p16"/>
          <p:cNvSpPr txBox="1"/>
          <p:nvPr>
            <p:ph idx="11" type="ftr"/>
          </p:nvPr>
        </p:nvSpPr>
        <p:spPr>
          <a:xfrm>
            <a:off x="6057900" y="9534525"/>
            <a:ext cx="6172200" cy="547688"/>
          </a:xfrm>
          <a:prstGeom prst="rect">
            <a:avLst/>
          </a:prstGeom>
          <a:noFill/>
          <a:ln>
            <a:noFill/>
          </a:ln>
        </p:spPr>
        <p:txBody>
          <a:bodyPr anchorCtr="0" anchor="ctr" bIns="83775" lIns="167625" spcFirstLastPara="1" rIns="167625" wrap="square" tIns="8377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SzPts val="2600"/>
              <a:buNone/>
              <a:defRPr sz="2600"/>
            </a:lvl2pPr>
            <a:lvl3pPr lvl="2" algn="l">
              <a:lnSpc>
                <a:spcPct val="100000"/>
              </a:lnSpc>
              <a:spcBef>
                <a:spcPts val="0"/>
              </a:spcBef>
              <a:spcAft>
                <a:spcPts val="0"/>
              </a:spcAft>
              <a:buSzPts val="2600"/>
              <a:buNone/>
              <a:defRPr sz="2600"/>
            </a:lvl3pPr>
            <a:lvl4pPr lvl="3" algn="l">
              <a:lnSpc>
                <a:spcPct val="100000"/>
              </a:lnSpc>
              <a:spcBef>
                <a:spcPts val="0"/>
              </a:spcBef>
              <a:spcAft>
                <a:spcPts val="0"/>
              </a:spcAft>
              <a:buSzPts val="2600"/>
              <a:buNone/>
              <a:defRPr sz="2600"/>
            </a:lvl4pPr>
            <a:lvl5pPr lvl="4" algn="l">
              <a:lnSpc>
                <a:spcPct val="100000"/>
              </a:lnSpc>
              <a:spcBef>
                <a:spcPts val="0"/>
              </a:spcBef>
              <a:spcAft>
                <a:spcPts val="0"/>
              </a:spcAft>
              <a:buSzPts val="2600"/>
              <a:buNone/>
              <a:defRPr sz="2600"/>
            </a:lvl5pPr>
            <a:lvl6pPr lvl="5" algn="l">
              <a:lnSpc>
                <a:spcPct val="100000"/>
              </a:lnSpc>
              <a:spcBef>
                <a:spcPts val="0"/>
              </a:spcBef>
              <a:spcAft>
                <a:spcPts val="0"/>
              </a:spcAft>
              <a:buSzPts val="2600"/>
              <a:buNone/>
              <a:defRPr sz="2600"/>
            </a:lvl6pPr>
            <a:lvl7pPr lvl="6" algn="l">
              <a:lnSpc>
                <a:spcPct val="100000"/>
              </a:lnSpc>
              <a:spcBef>
                <a:spcPts val="0"/>
              </a:spcBef>
              <a:spcAft>
                <a:spcPts val="0"/>
              </a:spcAft>
              <a:buSzPts val="2600"/>
              <a:buNone/>
              <a:defRPr sz="2600"/>
            </a:lvl7pPr>
            <a:lvl8pPr lvl="7" algn="l">
              <a:lnSpc>
                <a:spcPct val="100000"/>
              </a:lnSpc>
              <a:spcBef>
                <a:spcPts val="0"/>
              </a:spcBef>
              <a:spcAft>
                <a:spcPts val="0"/>
              </a:spcAft>
              <a:buSzPts val="2600"/>
              <a:buNone/>
              <a:defRPr sz="2600"/>
            </a:lvl8pPr>
            <a:lvl9pPr lvl="8" algn="l">
              <a:lnSpc>
                <a:spcPct val="100000"/>
              </a:lnSpc>
              <a:spcBef>
                <a:spcPts val="0"/>
              </a:spcBef>
              <a:spcAft>
                <a:spcPts val="0"/>
              </a:spcAft>
              <a:buSzPts val="2600"/>
              <a:buNone/>
              <a:defRPr sz="2600"/>
            </a:lvl9pPr>
          </a:lstStyle>
          <a:p/>
        </p:txBody>
      </p:sp>
      <p:sp>
        <p:nvSpPr>
          <p:cNvPr id="92" name="Google Shape;92;p16"/>
          <p:cNvSpPr txBox="1"/>
          <p:nvPr>
            <p:ph idx="12" type="sldNum"/>
          </p:nvPr>
        </p:nvSpPr>
        <p:spPr>
          <a:xfrm>
            <a:off x="12915900" y="9534525"/>
            <a:ext cx="4114800" cy="547688"/>
          </a:xfrm>
          <a:prstGeom prst="rect">
            <a:avLst/>
          </a:prstGeom>
          <a:noFill/>
          <a:ln>
            <a:noFill/>
          </a:ln>
        </p:spPr>
        <p:txBody>
          <a:bodyPr anchorCtr="0" anchor="ctr" bIns="83775" lIns="167625" spcFirstLastPara="1" rIns="167625" wrap="square" tIns="83775">
            <a:noAutofit/>
          </a:bodyPr>
          <a:lstStyle>
            <a:lvl1pPr indent="0" lvl="0" marL="0" marR="0" algn="r">
              <a:lnSpc>
                <a:spcPct val="100000"/>
              </a:lnSpc>
              <a:spcBef>
                <a:spcPts val="0"/>
              </a:spcBef>
              <a:spcAft>
                <a:spcPts val="0"/>
              </a:spcAft>
              <a:buClr>
                <a:srgbClr val="898989"/>
              </a:buClr>
              <a:buSzPts val="2200"/>
              <a:buFont typeface="Arial"/>
              <a:buNone/>
              <a:defRPr b="0" i="0" sz="2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2200"/>
              <a:buFont typeface="Arial"/>
              <a:buNone/>
              <a:defRPr b="0" i="0" sz="2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2200"/>
              <a:buFont typeface="Arial"/>
              <a:buNone/>
              <a:defRPr b="0" i="0" sz="2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2200"/>
              <a:buFont typeface="Arial"/>
              <a:buNone/>
              <a:defRPr b="0" i="0" sz="2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2200"/>
              <a:buFont typeface="Arial"/>
              <a:buNone/>
              <a:defRPr b="0" i="0" sz="2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2200"/>
              <a:buFont typeface="Arial"/>
              <a:buNone/>
              <a:defRPr b="0" i="0" sz="2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2200"/>
              <a:buFont typeface="Arial"/>
              <a:buNone/>
              <a:defRPr b="0" i="0" sz="2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2200"/>
              <a:buFont typeface="Arial"/>
              <a:buNone/>
              <a:defRPr b="0" i="0" sz="2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2200"/>
              <a:buFont typeface="Arial"/>
              <a:buNone/>
              <a:defRPr b="0" i="0" sz="2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sz="2600">
              <a:solidFill>
                <a:srgbClr val="4B3241"/>
              </a:solidFill>
              <a:latin typeface="Montserrat Medium"/>
              <a:ea typeface="Montserrat Medium"/>
              <a:cs typeface="Montserrat Medium"/>
              <a:sym typeface="Montserrat Medium"/>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showMasterSp="0">
  <p:cSld name="OBJECT_2">
    <p:spTree>
      <p:nvGrpSpPr>
        <p:cNvPr id="93" name="Shape 93"/>
        <p:cNvGrpSpPr/>
        <p:nvPr/>
      </p:nvGrpSpPr>
      <p:grpSpPr>
        <a:xfrm>
          <a:off x="0" y="0"/>
          <a:ext cx="0" cy="0"/>
          <a:chOff x="0" y="0"/>
          <a:chExt cx="0" cy="0"/>
        </a:xfrm>
      </p:grpSpPr>
      <p:sp>
        <p:nvSpPr>
          <p:cNvPr id="94" name="Google Shape;94;p17"/>
          <p:cNvSpPr txBox="1"/>
          <p:nvPr>
            <p:ph type="title"/>
          </p:nvPr>
        </p:nvSpPr>
        <p:spPr>
          <a:xfrm>
            <a:off x="1028700" y="1028700"/>
            <a:ext cx="15595601" cy="1728788"/>
          </a:xfrm>
          <a:prstGeom prst="rect">
            <a:avLst/>
          </a:prstGeom>
          <a:noFill/>
          <a:ln>
            <a:noFill/>
          </a:ln>
        </p:spPr>
        <p:txBody>
          <a:bodyPr anchorCtr="0" anchor="ctr" bIns="83775" lIns="167625" spcFirstLastPara="1" rIns="167625" wrap="square" tIns="83775">
            <a:noAutofit/>
          </a:bodyPr>
          <a:lstStyle>
            <a:lvl1pPr lvl="0" algn="l">
              <a:lnSpc>
                <a:spcPct val="90000"/>
              </a:lnSpc>
              <a:spcBef>
                <a:spcPts val="0"/>
              </a:spcBef>
              <a:spcAft>
                <a:spcPts val="0"/>
              </a:spcAft>
              <a:buSzPts val="2600"/>
              <a:buNone/>
              <a:defRPr sz="2600"/>
            </a:lvl1pPr>
            <a:lvl2pPr lvl="1" algn="l">
              <a:lnSpc>
                <a:spcPct val="90000"/>
              </a:lnSpc>
              <a:spcBef>
                <a:spcPts val="0"/>
              </a:spcBef>
              <a:spcAft>
                <a:spcPts val="0"/>
              </a:spcAft>
              <a:buSzPts val="2600"/>
              <a:buNone/>
              <a:defRPr sz="2600"/>
            </a:lvl2pPr>
            <a:lvl3pPr lvl="2" algn="l">
              <a:lnSpc>
                <a:spcPct val="90000"/>
              </a:lnSpc>
              <a:spcBef>
                <a:spcPts val="0"/>
              </a:spcBef>
              <a:spcAft>
                <a:spcPts val="0"/>
              </a:spcAft>
              <a:buSzPts val="2600"/>
              <a:buNone/>
              <a:defRPr sz="2600"/>
            </a:lvl3pPr>
            <a:lvl4pPr lvl="3" algn="l">
              <a:lnSpc>
                <a:spcPct val="90000"/>
              </a:lnSpc>
              <a:spcBef>
                <a:spcPts val="0"/>
              </a:spcBef>
              <a:spcAft>
                <a:spcPts val="0"/>
              </a:spcAft>
              <a:buSzPts val="2600"/>
              <a:buNone/>
              <a:defRPr sz="2600"/>
            </a:lvl4pPr>
            <a:lvl5pPr lvl="4" algn="l">
              <a:lnSpc>
                <a:spcPct val="90000"/>
              </a:lnSpc>
              <a:spcBef>
                <a:spcPts val="0"/>
              </a:spcBef>
              <a:spcAft>
                <a:spcPts val="0"/>
              </a:spcAft>
              <a:buSzPts val="2600"/>
              <a:buNone/>
              <a:defRPr sz="2600"/>
            </a:lvl5pPr>
            <a:lvl6pPr lvl="5" algn="l">
              <a:lnSpc>
                <a:spcPct val="90000"/>
              </a:lnSpc>
              <a:spcBef>
                <a:spcPts val="0"/>
              </a:spcBef>
              <a:spcAft>
                <a:spcPts val="0"/>
              </a:spcAft>
              <a:buSzPts val="2600"/>
              <a:buNone/>
              <a:defRPr sz="2600"/>
            </a:lvl6pPr>
            <a:lvl7pPr lvl="6" algn="l">
              <a:lnSpc>
                <a:spcPct val="90000"/>
              </a:lnSpc>
              <a:spcBef>
                <a:spcPts val="0"/>
              </a:spcBef>
              <a:spcAft>
                <a:spcPts val="0"/>
              </a:spcAft>
              <a:buSzPts val="2600"/>
              <a:buNone/>
              <a:defRPr sz="2600"/>
            </a:lvl7pPr>
            <a:lvl8pPr lvl="7" algn="l">
              <a:lnSpc>
                <a:spcPct val="90000"/>
              </a:lnSpc>
              <a:spcBef>
                <a:spcPts val="0"/>
              </a:spcBef>
              <a:spcAft>
                <a:spcPts val="0"/>
              </a:spcAft>
              <a:buSzPts val="2600"/>
              <a:buNone/>
              <a:defRPr sz="2600"/>
            </a:lvl8pPr>
            <a:lvl9pPr lvl="8" algn="l">
              <a:lnSpc>
                <a:spcPct val="90000"/>
              </a:lnSpc>
              <a:spcBef>
                <a:spcPts val="0"/>
              </a:spcBef>
              <a:spcAft>
                <a:spcPts val="0"/>
              </a:spcAft>
              <a:buSzPts val="2600"/>
              <a:buNone/>
              <a:defRPr sz="2600"/>
            </a:lvl9pPr>
          </a:lstStyle>
          <a:p/>
        </p:txBody>
      </p:sp>
      <p:sp>
        <p:nvSpPr>
          <p:cNvPr id="95" name="Google Shape;95;p17"/>
          <p:cNvSpPr txBox="1"/>
          <p:nvPr>
            <p:ph idx="1" type="body"/>
          </p:nvPr>
        </p:nvSpPr>
        <p:spPr>
          <a:xfrm>
            <a:off x="1028700" y="3095625"/>
            <a:ext cx="15595601" cy="4967287"/>
          </a:xfrm>
          <a:prstGeom prst="rect">
            <a:avLst/>
          </a:prstGeom>
          <a:noFill/>
          <a:ln>
            <a:noFill/>
          </a:ln>
        </p:spPr>
        <p:txBody>
          <a:bodyPr anchorCtr="0" anchor="ctr" bIns="83775" lIns="167625" spcFirstLastPara="1" rIns="167625" wrap="square" tIns="83775">
            <a:noAutofit/>
          </a:bodyPr>
          <a:lstStyle>
            <a:lvl1pPr indent="-565150" lvl="0" marL="457200" algn="l">
              <a:lnSpc>
                <a:spcPct val="120000"/>
              </a:lnSpc>
              <a:spcBef>
                <a:spcPts val="1400"/>
              </a:spcBef>
              <a:spcAft>
                <a:spcPts val="0"/>
              </a:spcAft>
              <a:buSzPts val="5300"/>
              <a:buChar char="●"/>
              <a:defRPr sz="2600"/>
            </a:lvl1pPr>
            <a:lvl2pPr indent="-565150" lvl="1" marL="914400" algn="l">
              <a:lnSpc>
                <a:spcPct val="120000"/>
              </a:lnSpc>
              <a:spcBef>
                <a:spcPts val="700"/>
              </a:spcBef>
              <a:spcAft>
                <a:spcPts val="0"/>
              </a:spcAft>
              <a:buSzPts val="5300"/>
              <a:buChar char="–"/>
              <a:defRPr sz="2600"/>
            </a:lvl2pPr>
            <a:lvl3pPr indent="-565150" lvl="2" marL="1371600" algn="l">
              <a:lnSpc>
                <a:spcPct val="120000"/>
              </a:lnSpc>
              <a:spcBef>
                <a:spcPts val="700"/>
              </a:spcBef>
              <a:spcAft>
                <a:spcPts val="0"/>
              </a:spcAft>
              <a:buSzPts val="5300"/>
              <a:buChar char="–"/>
              <a:defRPr sz="2600"/>
            </a:lvl3pPr>
            <a:lvl4pPr indent="-565150" lvl="3" marL="1828800" algn="l">
              <a:lnSpc>
                <a:spcPct val="120000"/>
              </a:lnSpc>
              <a:spcBef>
                <a:spcPts val="700"/>
              </a:spcBef>
              <a:spcAft>
                <a:spcPts val="0"/>
              </a:spcAft>
              <a:buSzPts val="5300"/>
              <a:buChar char="–"/>
              <a:defRPr sz="2600"/>
            </a:lvl4pPr>
            <a:lvl5pPr indent="-565150" lvl="4" marL="2286000" algn="l">
              <a:lnSpc>
                <a:spcPct val="120000"/>
              </a:lnSpc>
              <a:spcBef>
                <a:spcPts val="700"/>
              </a:spcBef>
              <a:spcAft>
                <a:spcPts val="0"/>
              </a:spcAft>
              <a:buSzPts val="5300"/>
              <a:buChar char="–"/>
              <a:defRPr sz="2600"/>
            </a:lvl5pPr>
            <a:lvl6pPr indent="-565150" lvl="5" marL="2743200" algn="l">
              <a:lnSpc>
                <a:spcPct val="120000"/>
              </a:lnSpc>
              <a:spcBef>
                <a:spcPts val="700"/>
              </a:spcBef>
              <a:spcAft>
                <a:spcPts val="0"/>
              </a:spcAft>
              <a:buSzPts val="5300"/>
              <a:buChar char="–"/>
              <a:defRPr sz="2600"/>
            </a:lvl6pPr>
            <a:lvl7pPr indent="-565150" lvl="6" marL="3200400" algn="l">
              <a:lnSpc>
                <a:spcPct val="120000"/>
              </a:lnSpc>
              <a:spcBef>
                <a:spcPts val="1200"/>
              </a:spcBef>
              <a:spcAft>
                <a:spcPts val="0"/>
              </a:spcAft>
              <a:buSzPts val="5300"/>
              <a:buChar char="–"/>
              <a:defRPr sz="2600"/>
            </a:lvl7pPr>
            <a:lvl8pPr indent="-565150" lvl="7" marL="3657600" algn="l">
              <a:lnSpc>
                <a:spcPct val="120000"/>
              </a:lnSpc>
              <a:spcBef>
                <a:spcPts val="800"/>
              </a:spcBef>
              <a:spcAft>
                <a:spcPts val="0"/>
              </a:spcAft>
              <a:buSzPts val="5300"/>
              <a:buChar char="–"/>
              <a:defRPr sz="2600"/>
            </a:lvl8pPr>
            <a:lvl9pPr indent="-565150" lvl="8" marL="4114800" algn="l">
              <a:lnSpc>
                <a:spcPct val="120000"/>
              </a:lnSpc>
              <a:spcBef>
                <a:spcPts val="800"/>
              </a:spcBef>
              <a:spcAft>
                <a:spcPts val="400"/>
              </a:spcAft>
              <a:buSzPts val="5300"/>
              <a:buChar char="–"/>
              <a:defRPr sz="2600"/>
            </a:lvl9pPr>
          </a:lstStyle>
          <a:p/>
        </p:txBody>
      </p:sp>
      <p:sp>
        <p:nvSpPr>
          <p:cNvPr id="96" name="Google Shape;96;p17"/>
          <p:cNvSpPr txBox="1"/>
          <p:nvPr>
            <p:ph idx="10" type="dt"/>
          </p:nvPr>
        </p:nvSpPr>
        <p:spPr>
          <a:xfrm>
            <a:off x="10947400" y="8636793"/>
            <a:ext cx="5676900" cy="747713"/>
          </a:xfrm>
          <a:prstGeom prst="rect">
            <a:avLst/>
          </a:prstGeom>
          <a:noFill/>
          <a:ln>
            <a:noFill/>
          </a:ln>
        </p:spPr>
        <p:txBody>
          <a:bodyPr anchorCtr="0" anchor="ctr" bIns="83775" lIns="167625" spcFirstLastPara="1" rIns="167625" wrap="square" tIns="83775">
            <a:noAutofit/>
          </a:bodyPr>
          <a:lstStyle>
            <a:lvl1pPr lvl="0" algn="r">
              <a:lnSpc>
                <a:spcPct val="100000"/>
              </a:lnSpc>
              <a:spcBef>
                <a:spcPts val="0"/>
              </a:spcBef>
              <a:spcAft>
                <a:spcPts val="0"/>
              </a:spcAft>
              <a:buSzPts val="2600"/>
              <a:buNone/>
              <a:defRPr sz="4400">
                <a:solidFill>
                  <a:srgbClr val="F8CCA0"/>
                </a:solidFill>
              </a:defRPr>
            </a:lvl1pPr>
            <a:lvl2pPr lvl="1" algn="l">
              <a:lnSpc>
                <a:spcPct val="100000"/>
              </a:lnSpc>
              <a:spcBef>
                <a:spcPts val="0"/>
              </a:spcBef>
              <a:spcAft>
                <a:spcPts val="0"/>
              </a:spcAft>
              <a:buSzPts val="2600"/>
              <a:buNone/>
              <a:defRPr sz="2600"/>
            </a:lvl2pPr>
            <a:lvl3pPr lvl="2" algn="l">
              <a:lnSpc>
                <a:spcPct val="100000"/>
              </a:lnSpc>
              <a:spcBef>
                <a:spcPts val="0"/>
              </a:spcBef>
              <a:spcAft>
                <a:spcPts val="0"/>
              </a:spcAft>
              <a:buSzPts val="2600"/>
              <a:buNone/>
              <a:defRPr sz="2600"/>
            </a:lvl3pPr>
            <a:lvl4pPr lvl="3" algn="l">
              <a:lnSpc>
                <a:spcPct val="100000"/>
              </a:lnSpc>
              <a:spcBef>
                <a:spcPts val="0"/>
              </a:spcBef>
              <a:spcAft>
                <a:spcPts val="0"/>
              </a:spcAft>
              <a:buSzPts val="2600"/>
              <a:buNone/>
              <a:defRPr sz="2600"/>
            </a:lvl4pPr>
            <a:lvl5pPr lvl="4" algn="l">
              <a:lnSpc>
                <a:spcPct val="100000"/>
              </a:lnSpc>
              <a:spcBef>
                <a:spcPts val="0"/>
              </a:spcBef>
              <a:spcAft>
                <a:spcPts val="0"/>
              </a:spcAft>
              <a:buSzPts val="2600"/>
              <a:buNone/>
              <a:defRPr sz="2600"/>
            </a:lvl5pPr>
            <a:lvl6pPr lvl="5" algn="l">
              <a:lnSpc>
                <a:spcPct val="100000"/>
              </a:lnSpc>
              <a:spcBef>
                <a:spcPts val="0"/>
              </a:spcBef>
              <a:spcAft>
                <a:spcPts val="0"/>
              </a:spcAft>
              <a:buSzPts val="2600"/>
              <a:buNone/>
              <a:defRPr sz="2600"/>
            </a:lvl6pPr>
            <a:lvl7pPr lvl="6" algn="l">
              <a:lnSpc>
                <a:spcPct val="100000"/>
              </a:lnSpc>
              <a:spcBef>
                <a:spcPts val="0"/>
              </a:spcBef>
              <a:spcAft>
                <a:spcPts val="0"/>
              </a:spcAft>
              <a:buSzPts val="2600"/>
              <a:buNone/>
              <a:defRPr sz="2600"/>
            </a:lvl7pPr>
            <a:lvl8pPr lvl="7" algn="l">
              <a:lnSpc>
                <a:spcPct val="100000"/>
              </a:lnSpc>
              <a:spcBef>
                <a:spcPts val="0"/>
              </a:spcBef>
              <a:spcAft>
                <a:spcPts val="0"/>
              </a:spcAft>
              <a:buSzPts val="2600"/>
              <a:buNone/>
              <a:defRPr sz="2600"/>
            </a:lvl8pPr>
            <a:lvl9pPr lvl="8" algn="l">
              <a:lnSpc>
                <a:spcPct val="100000"/>
              </a:lnSpc>
              <a:spcBef>
                <a:spcPts val="0"/>
              </a:spcBef>
              <a:spcAft>
                <a:spcPts val="0"/>
              </a:spcAft>
              <a:buSzPts val="2600"/>
              <a:buNone/>
              <a:defRPr sz="2600"/>
            </a:lvl9pPr>
          </a:lstStyle>
          <a:p/>
        </p:txBody>
      </p:sp>
      <p:sp>
        <p:nvSpPr>
          <p:cNvPr id="97" name="Google Shape;97;p17"/>
          <p:cNvSpPr txBox="1"/>
          <p:nvPr>
            <p:ph idx="11" type="ftr"/>
          </p:nvPr>
        </p:nvSpPr>
        <p:spPr>
          <a:xfrm>
            <a:off x="1028700" y="8636793"/>
            <a:ext cx="8248650" cy="747713"/>
          </a:xfrm>
          <a:prstGeom prst="rect">
            <a:avLst/>
          </a:prstGeom>
          <a:noFill/>
          <a:ln>
            <a:noFill/>
          </a:ln>
        </p:spPr>
        <p:txBody>
          <a:bodyPr anchorCtr="0" anchor="ctr" bIns="83775" lIns="167625" spcFirstLastPara="1" rIns="167625" wrap="square" tIns="8377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SzPts val="2600"/>
              <a:buNone/>
              <a:defRPr sz="2600"/>
            </a:lvl2pPr>
            <a:lvl3pPr lvl="2" algn="l">
              <a:lnSpc>
                <a:spcPct val="100000"/>
              </a:lnSpc>
              <a:spcBef>
                <a:spcPts val="0"/>
              </a:spcBef>
              <a:spcAft>
                <a:spcPts val="0"/>
              </a:spcAft>
              <a:buSzPts val="2600"/>
              <a:buNone/>
              <a:defRPr sz="2600"/>
            </a:lvl3pPr>
            <a:lvl4pPr lvl="3" algn="l">
              <a:lnSpc>
                <a:spcPct val="100000"/>
              </a:lnSpc>
              <a:spcBef>
                <a:spcPts val="0"/>
              </a:spcBef>
              <a:spcAft>
                <a:spcPts val="0"/>
              </a:spcAft>
              <a:buSzPts val="2600"/>
              <a:buNone/>
              <a:defRPr sz="2600"/>
            </a:lvl4pPr>
            <a:lvl5pPr lvl="4" algn="l">
              <a:lnSpc>
                <a:spcPct val="100000"/>
              </a:lnSpc>
              <a:spcBef>
                <a:spcPts val="0"/>
              </a:spcBef>
              <a:spcAft>
                <a:spcPts val="0"/>
              </a:spcAft>
              <a:buSzPts val="2600"/>
              <a:buNone/>
              <a:defRPr sz="2600"/>
            </a:lvl5pPr>
            <a:lvl6pPr lvl="5" algn="l">
              <a:lnSpc>
                <a:spcPct val="100000"/>
              </a:lnSpc>
              <a:spcBef>
                <a:spcPts val="0"/>
              </a:spcBef>
              <a:spcAft>
                <a:spcPts val="0"/>
              </a:spcAft>
              <a:buSzPts val="2600"/>
              <a:buNone/>
              <a:defRPr sz="2600"/>
            </a:lvl6pPr>
            <a:lvl7pPr lvl="6" algn="l">
              <a:lnSpc>
                <a:spcPct val="100000"/>
              </a:lnSpc>
              <a:spcBef>
                <a:spcPts val="0"/>
              </a:spcBef>
              <a:spcAft>
                <a:spcPts val="0"/>
              </a:spcAft>
              <a:buSzPts val="2600"/>
              <a:buNone/>
              <a:defRPr sz="2600"/>
            </a:lvl7pPr>
            <a:lvl8pPr lvl="7" algn="l">
              <a:lnSpc>
                <a:spcPct val="100000"/>
              </a:lnSpc>
              <a:spcBef>
                <a:spcPts val="0"/>
              </a:spcBef>
              <a:spcAft>
                <a:spcPts val="0"/>
              </a:spcAft>
              <a:buSzPts val="2600"/>
              <a:buNone/>
              <a:defRPr sz="2600"/>
            </a:lvl8pPr>
            <a:lvl9pPr lvl="8" algn="l">
              <a:lnSpc>
                <a:spcPct val="100000"/>
              </a:lnSpc>
              <a:spcBef>
                <a:spcPts val="0"/>
              </a:spcBef>
              <a:spcAft>
                <a:spcPts val="0"/>
              </a:spcAft>
              <a:buSzPts val="2600"/>
              <a:buNone/>
              <a:defRPr sz="2600"/>
            </a:lvl9pPr>
          </a:lstStyle>
          <a:p/>
        </p:txBody>
      </p:sp>
      <p:sp>
        <p:nvSpPr>
          <p:cNvPr id="98" name="Google Shape;98;p17"/>
          <p:cNvSpPr txBox="1"/>
          <p:nvPr>
            <p:ph idx="12" type="sldNum"/>
          </p:nvPr>
        </p:nvSpPr>
        <p:spPr>
          <a:xfrm>
            <a:off x="9429750" y="8636793"/>
            <a:ext cx="1362074" cy="747713"/>
          </a:xfrm>
          <a:prstGeom prst="rect">
            <a:avLst/>
          </a:prstGeom>
          <a:noFill/>
          <a:ln>
            <a:noFill/>
          </a:ln>
        </p:spPr>
        <p:txBody>
          <a:bodyPr anchorCtr="0" anchor="ctr" bIns="83775" lIns="167625" spcFirstLastPara="1" rIns="167625" wrap="square" tIns="83775">
            <a:noAutofit/>
          </a:bodyPr>
          <a:lstStyle>
            <a:lvl1pPr indent="0" lvl="0" marL="0" marR="0" algn="ctr">
              <a:lnSpc>
                <a:spcPct val="100000"/>
              </a:lnSpc>
              <a:spcBef>
                <a:spcPts val="0"/>
              </a:spcBef>
              <a:spcAft>
                <a:spcPts val="0"/>
              </a:spcAft>
              <a:buClr>
                <a:srgbClr val="F8CCA0"/>
              </a:buClr>
              <a:buSzPts val="4400"/>
              <a:buFont typeface="Arial"/>
              <a:buNone/>
              <a:defRPr b="0" i="0" sz="4400" u="none" cap="none" strike="noStrike">
                <a:solidFill>
                  <a:srgbClr val="F8CCA0"/>
                </a:solidFill>
                <a:latin typeface="Arial"/>
                <a:ea typeface="Arial"/>
                <a:cs typeface="Arial"/>
                <a:sym typeface="Arial"/>
              </a:defRPr>
            </a:lvl1pPr>
            <a:lvl2pPr indent="0" lvl="1" marL="0" marR="0" algn="ctr">
              <a:lnSpc>
                <a:spcPct val="100000"/>
              </a:lnSpc>
              <a:spcBef>
                <a:spcPts val="0"/>
              </a:spcBef>
              <a:spcAft>
                <a:spcPts val="0"/>
              </a:spcAft>
              <a:buClr>
                <a:srgbClr val="F8CCA0"/>
              </a:buClr>
              <a:buSzPts val="4400"/>
              <a:buFont typeface="Arial"/>
              <a:buNone/>
              <a:defRPr b="0" i="0" sz="4400" u="none" cap="none" strike="noStrike">
                <a:solidFill>
                  <a:srgbClr val="F8CCA0"/>
                </a:solidFill>
                <a:latin typeface="Arial"/>
                <a:ea typeface="Arial"/>
                <a:cs typeface="Arial"/>
                <a:sym typeface="Arial"/>
              </a:defRPr>
            </a:lvl2pPr>
            <a:lvl3pPr indent="0" lvl="2" marL="0" marR="0" algn="ctr">
              <a:lnSpc>
                <a:spcPct val="100000"/>
              </a:lnSpc>
              <a:spcBef>
                <a:spcPts val="0"/>
              </a:spcBef>
              <a:spcAft>
                <a:spcPts val="0"/>
              </a:spcAft>
              <a:buClr>
                <a:srgbClr val="F8CCA0"/>
              </a:buClr>
              <a:buSzPts val="4400"/>
              <a:buFont typeface="Arial"/>
              <a:buNone/>
              <a:defRPr b="0" i="0" sz="4400" u="none" cap="none" strike="noStrike">
                <a:solidFill>
                  <a:srgbClr val="F8CCA0"/>
                </a:solidFill>
                <a:latin typeface="Arial"/>
                <a:ea typeface="Arial"/>
                <a:cs typeface="Arial"/>
                <a:sym typeface="Arial"/>
              </a:defRPr>
            </a:lvl3pPr>
            <a:lvl4pPr indent="0" lvl="3" marL="0" marR="0" algn="ctr">
              <a:lnSpc>
                <a:spcPct val="100000"/>
              </a:lnSpc>
              <a:spcBef>
                <a:spcPts val="0"/>
              </a:spcBef>
              <a:spcAft>
                <a:spcPts val="0"/>
              </a:spcAft>
              <a:buClr>
                <a:srgbClr val="F8CCA0"/>
              </a:buClr>
              <a:buSzPts val="4400"/>
              <a:buFont typeface="Arial"/>
              <a:buNone/>
              <a:defRPr b="0" i="0" sz="4400" u="none" cap="none" strike="noStrike">
                <a:solidFill>
                  <a:srgbClr val="F8CCA0"/>
                </a:solidFill>
                <a:latin typeface="Arial"/>
                <a:ea typeface="Arial"/>
                <a:cs typeface="Arial"/>
                <a:sym typeface="Arial"/>
              </a:defRPr>
            </a:lvl4pPr>
            <a:lvl5pPr indent="0" lvl="4" marL="0" marR="0" algn="ctr">
              <a:lnSpc>
                <a:spcPct val="100000"/>
              </a:lnSpc>
              <a:spcBef>
                <a:spcPts val="0"/>
              </a:spcBef>
              <a:spcAft>
                <a:spcPts val="0"/>
              </a:spcAft>
              <a:buClr>
                <a:srgbClr val="F8CCA0"/>
              </a:buClr>
              <a:buSzPts val="4400"/>
              <a:buFont typeface="Arial"/>
              <a:buNone/>
              <a:defRPr b="0" i="0" sz="4400" u="none" cap="none" strike="noStrike">
                <a:solidFill>
                  <a:srgbClr val="F8CCA0"/>
                </a:solidFill>
                <a:latin typeface="Arial"/>
                <a:ea typeface="Arial"/>
                <a:cs typeface="Arial"/>
                <a:sym typeface="Arial"/>
              </a:defRPr>
            </a:lvl5pPr>
            <a:lvl6pPr indent="0" lvl="5" marL="0" marR="0" algn="ctr">
              <a:lnSpc>
                <a:spcPct val="100000"/>
              </a:lnSpc>
              <a:spcBef>
                <a:spcPts val="0"/>
              </a:spcBef>
              <a:spcAft>
                <a:spcPts val="0"/>
              </a:spcAft>
              <a:buClr>
                <a:srgbClr val="F8CCA0"/>
              </a:buClr>
              <a:buSzPts val="4400"/>
              <a:buFont typeface="Arial"/>
              <a:buNone/>
              <a:defRPr b="0" i="0" sz="4400" u="none" cap="none" strike="noStrike">
                <a:solidFill>
                  <a:srgbClr val="F8CCA0"/>
                </a:solidFill>
                <a:latin typeface="Arial"/>
                <a:ea typeface="Arial"/>
                <a:cs typeface="Arial"/>
                <a:sym typeface="Arial"/>
              </a:defRPr>
            </a:lvl6pPr>
            <a:lvl7pPr indent="0" lvl="6" marL="0" marR="0" algn="ctr">
              <a:lnSpc>
                <a:spcPct val="100000"/>
              </a:lnSpc>
              <a:spcBef>
                <a:spcPts val="0"/>
              </a:spcBef>
              <a:spcAft>
                <a:spcPts val="0"/>
              </a:spcAft>
              <a:buClr>
                <a:srgbClr val="F8CCA0"/>
              </a:buClr>
              <a:buSzPts val="4400"/>
              <a:buFont typeface="Arial"/>
              <a:buNone/>
              <a:defRPr b="0" i="0" sz="4400" u="none" cap="none" strike="noStrike">
                <a:solidFill>
                  <a:srgbClr val="F8CCA0"/>
                </a:solidFill>
                <a:latin typeface="Arial"/>
                <a:ea typeface="Arial"/>
                <a:cs typeface="Arial"/>
                <a:sym typeface="Arial"/>
              </a:defRPr>
            </a:lvl7pPr>
            <a:lvl8pPr indent="0" lvl="7" marL="0" marR="0" algn="ctr">
              <a:lnSpc>
                <a:spcPct val="100000"/>
              </a:lnSpc>
              <a:spcBef>
                <a:spcPts val="0"/>
              </a:spcBef>
              <a:spcAft>
                <a:spcPts val="0"/>
              </a:spcAft>
              <a:buClr>
                <a:srgbClr val="F8CCA0"/>
              </a:buClr>
              <a:buSzPts val="4400"/>
              <a:buFont typeface="Arial"/>
              <a:buNone/>
              <a:defRPr b="0" i="0" sz="4400" u="none" cap="none" strike="noStrike">
                <a:solidFill>
                  <a:srgbClr val="F8CCA0"/>
                </a:solidFill>
                <a:latin typeface="Arial"/>
                <a:ea typeface="Arial"/>
                <a:cs typeface="Arial"/>
                <a:sym typeface="Arial"/>
              </a:defRPr>
            </a:lvl8pPr>
            <a:lvl9pPr indent="0" lvl="8" marL="0" marR="0" algn="ctr">
              <a:lnSpc>
                <a:spcPct val="100000"/>
              </a:lnSpc>
              <a:spcBef>
                <a:spcPts val="0"/>
              </a:spcBef>
              <a:spcAft>
                <a:spcPts val="0"/>
              </a:spcAft>
              <a:buClr>
                <a:srgbClr val="F8CCA0"/>
              </a:buClr>
              <a:buSzPts val="4400"/>
              <a:buFont typeface="Arial"/>
              <a:buNone/>
              <a:defRPr b="0" i="0" sz="4400" u="none" cap="none" strike="noStrike">
                <a:solidFill>
                  <a:srgbClr val="F8CCA0"/>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GB"/>
              <a:t>‹#›</a:t>
            </a:fld>
            <a:endParaRPr sz="2600">
              <a:solidFill>
                <a:srgbClr val="4B3241"/>
              </a:solidFill>
              <a:latin typeface="Montserrat Medium"/>
              <a:ea typeface="Montserrat Medium"/>
              <a:cs typeface="Montserrat Medium"/>
              <a:sym typeface="Montserrat Medium"/>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OBJECT_3">
    <p:spTree>
      <p:nvGrpSpPr>
        <p:cNvPr id="99" name="Shape 99"/>
        <p:cNvGrpSpPr/>
        <p:nvPr/>
      </p:nvGrpSpPr>
      <p:grpSpPr>
        <a:xfrm>
          <a:off x="0" y="0"/>
          <a:ext cx="0" cy="0"/>
          <a:chOff x="0" y="0"/>
          <a:chExt cx="0" cy="0"/>
        </a:xfrm>
      </p:grpSpPr>
      <p:sp>
        <p:nvSpPr>
          <p:cNvPr id="100" name="Google Shape;100;p18"/>
          <p:cNvSpPr txBox="1"/>
          <p:nvPr>
            <p:ph type="title"/>
          </p:nvPr>
        </p:nvSpPr>
        <p:spPr>
          <a:xfrm>
            <a:off x="1257300" y="547688"/>
            <a:ext cx="15773400" cy="1988343"/>
          </a:xfrm>
          <a:prstGeom prst="rect">
            <a:avLst/>
          </a:prstGeom>
          <a:noFill/>
          <a:ln>
            <a:noFill/>
          </a:ln>
        </p:spPr>
        <p:txBody>
          <a:bodyPr anchorCtr="0" anchor="ctr" bIns="83775" lIns="167625" spcFirstLastPara="1" rIns="167625" wrap="square" tIns="83775">
            <a:noAutofit/>
          </a:bodyPr>
          <a:lstStyle>
            <a:lvl1pPr lvl="0" algn="l">
              <a:lnSpc>
                <a:spcPct val="90000"/>
              </a:lnSpc>
              <a:spcBef>
                <a:spcPts val="0"/>
              </a:spcBef>
              <a:spcAft>
                <a:spcPts val="0"/>
              </a:spcAft>
              <a:buSzPts val="2600"/>
              <a:buNone/>
              <a:defRPr sz="2600"/>
            </a:lvl1pPr>
            <a:lvl2pPr lvl="1" algn="l">
              <a:lnSpc>
                <a:spcPct val="90000"/>
              </a:lnSpc>
              <a:spcBef>
                <a:spcPts val="0"/>
              </a:spcBef>
              <a:spcAft>
                <a:spcPts val="0"/>
              </a:spcAft>
              <a:buSzPts val="2600"/>
              <a:buNone/>
              <a:defRPr sz="2600"/>
            </a:lvl2pPr>
            <a:lvl3pPr lvl="2" algn="l">
              <a:lnSpc>
                <a:spcPct val="90000"/>
              </a:lnSpc>
              <a:spcBef>
                <a:spcPts val="0"/>
              </a:spcBef>
              <a:spcAft>
                <a:spcPts val="0"/>
              </a:spcAft>
              <a:buSzPts val="2600"/>
              <a:buNone/>
              <a:defRPr sz="2600"/>
            </a:lvl3pPr>
            <a:lvl4pPr lvl="3" algn="l">
              <a:lnSpc>
                <a:spcPct val="90000"/>
              </a:lnSpc>
              <a:spcBef>
                <a:spcPts val="0"/>
              </a:spcBef>
              <a:spcAft>
                <a:spcPts val="0"/>
              </a:spcAft>
              <a:buSzPts val="2600"/>
              <a:buNone/>
              <a:defRPr sz="2600"/>
            </a:lvl4pPr>
            <a:lvl5pPr lvl="4" algn="l">
              <a:lnSpc>
                <a:spcPct val="90000"/>
              </a:lnSpc>
              <a:spcBef>
                <a:spcPts val="0"/>
              </a:spcBef>
              <a:spcAft>
                <a:spcPts val="0"/>
              </a:spcAft>
              <a:buSzPts val="2600"/>
              <a:buNone/>
              <a:defRPr sz="2600"/>
            </a:lvl5pPr>
            <a:lvl6pPr lvl="5" algn="l">
              <a:lnSpc>
                <a:spcPct val="90000"/>
              </a:lnSpc>
              <a:spcBef>
                <a:spcPts val="0"/>
              </a:spcBef>
              <a:spcAft>
                <a:spcPts val="0"/>
              </a:spcAft>
              <a:buSzPts val="2600"/>
              <a:buNone/>
              <a:defRPr sz="2600"/>
            </a:lvl6pPr>
            <a:lvl7pPr lvl="6" algn="l">
              <a:lnSpc>
                <a:spcPct val="90000"/>
              </a:lnSpc>
              <a:spcBef>
                <a:spcPts val="0"/>
              </a:spcBef>
              <a:spcAft>
                <a:spcPts val="0"/>
              </a:spcAft>
              <a:buSzPts val="2600"/>
              <a:buNone/>
              <a:defRPr sz="2600"/>
            </a:lvl7pPr>
            <a:lvl8pPr lvl="7" algn="l">
              <a:lnSpc>
                <a:spcPct val="90000"/>
              </a:lnSpc>
              <a:spcBef>
                <a:spcPts val="0"/>
              </a:spcBef>
              <a:spcAft>
                <a:spcPts val="0"/>
              </a:spcAft>
              <a:buSzPts val="2600"/>
              <a:buNone/>
              <a:defRPr sz="2600"/>
            </a:lvl8pPr>
            <a:lvl9pPr lvl="8" algn="l">
              <a:lnSpc>
                <a:spcPct val="90000"/>
              </a:lnSpc>
              <a:spcBef>
                <a:spcPts val="0"/>
              </a:spcBef>
              <a:spcAft>
                <a:spcPts val="0"/>
              </a:spcAft>
              <a:buSzPts val="2600"/>
              <a:buNone/>
              <a:defRPr sz="2600"/>
            </a:lvl9pPr>
          </a:lstStyle>
          <a:p/>
        </p:txBody>
      </p:sp>
      <p:sp>
        <p:nvSpPr>
          <p:cNvPr id="101" name="Google Shape;101;p18"/>
          <p:cNvSpPr txBox="1"/>
          <p:nvPr>
            <p:ph idx="1" type="body"/>
          </p:nvPr>
        </p:nvSpPr>
        <p:spPr>
          <a:xfrm>
            <a:off x="1257300" y="2738438"/>
            <a:ext cx="15773400" cy="6527005"/>
          </a:xfrm>
          <a:prstGeom prst="rect">
            <a:avLst/>
          </a:prstGeom>
          <a:noFill/>
          <a:ln>
            <a:noFill/>
          </a:ln>
        </p:spPr>
        <p:txBody>
          <a:bodyPr anchorCtr="0" anchor="t" bIns="83775" lIns="167625" spcFirstLastPara="1" rIns="167625" wrap="square" tIns="83775">
            <a:noAutofit/>
          </a:bodyPr>
          <a:lstStyle>
            <a:lvl1pPr indent="-438150" lvl="0" marL="457200" algn="l">
              <a:lnSpc>
                <a:spcPct val="90000"/>
              </a:lnSpc>
              <a:spcBef>
                <a:spcPts val="1400"/>
              </a:spcBef>
              <a:spcAft>
                <a:spcPts val="0"/>
              </a:spcAft>
              <a:buClr>
                <a:schemeClr val="dk1"/>
              </a:buClr>
              <a:buSzPts val="3300"/>
              <a:buChar char="●"/>
              <a:defRPr sz="2600"/>
            </a:lvl1pPr>
            <a:lvl2pPr indent="-438150" lvl="1" marL="914400" algn="l">
              <a:lnSpc>
                <a:spcPct val="90000"/>
              </a:lnSpc>
              <a:spcBef>
                <a:spcPts val="700"/>
              </a:spcBef>
              <a:spcAft>
                <a:spcPts val="0"/>
              </a:spcAft>
              <a:buClr>
                <a:schemeClr val="dk1"/>
              </a:buClr>
              <a:buSzPts val="3300"/>
              <a:buChar char="–"/>
              <a:defRPr sz="2600"/>
            </a:lvl2pPr>
            <a:lvl3pPr indent="-438150" lvl="2" marL="1371600" algn="l">
              <a:lnSpc>
                <a:spcPct val="90000"/>
              </a:lnSpc>
              <a:spcBef>
                <a:spcPts val="700"/>
              </a:spcBef>
              <a:spcAft>
                <a:spcPts val="0"/>
              </a:spcAft>
              <a:buClr>
                <a:schemeClr val="dk1"/>
              </a:buClr>
              <a:buSzPts val="3300"/>
              <a:buChar char="–"/>
              <a:defRPr sz="2600"/>
            </a:lvl3pPr>
            <a:lvl4pPr indent="-438150" lvl="3" marL="1828800" algn="l">
              <a:lnSpc>
                <a:spcPct val="90000"/>
              </a:lnSpc>
              <a:spcBef>
                <a:spcPts val="700"/>
              </a:spcBef>
              <a:spcAft>
                <a:spcPts val="0"/>
              </a:spcAft>
              <a:buClr>
                <a:schemeClr val="dk1"/>
              </a:buClr>
              <a:buSzPts val="3300"/>
              <a:buChar char="–"/>
              <a:defRPr sz="2600"/>
            </a:lvl4pPr>
            <a:lvl5pPr indent="-438150" lvl="4" marL="2286000" algn="l">
              <a:lnSpc>
                <a:spcPct val="90000"/>
              </a:lnSpc>
              <a:spcBef>
                <a:spcPts val="700"/>
              </a:spcBef>
              <a:spcAft>
                <a:spcPts val="0"/>
              </a:spcAft>
              <a:buClr>
                <a:schemeClr val="dk1"/>
              </a:buClr>
              <a:buSzPts val="3300"/>
              <a:buChar char="–"/>
              <a:defRPr sz="2600"/>
            </a:lvl5pPr>
            <a:lvl6pPr indent="-438150" lvl="5" marL="2743200" algn="l">
              <a:lnSpc>
                <a:spcPct val="90000"/>
              </a:lnSpc>
              <a:spcBef>
                <a:spcPts val="700"/>
              </a:spcBef>
              <a:spcAft>
                <a:spcPts val="0"/>
              </a:spcAft>
              <a:buClr>
                <a:schemeClr val="dk1"/>
              </a:buClr>
              <a:buSzPts val="3300"/>
              <a:buChar char="–"/>
              <a:defRPr sz="2600"/>
            </a:lvl6pPr>
            <a:lvl7pPr indent="-438150" lvl="6" marL="3200400" algn="l">
              <a:lnSpc>
                <a:spcPct val="90000"/>
              </a:lnSpc>
              <a:spcBef>
                <a:spcPts val="1200"/>
              </a:spcBef>
              <a:spcAft>
                <a:spcPts val="0"/>
              </a:spcAft>
              <a:buClr>
                <a:schemeClr val="dk1"/>
              </a:buClr>
              <a:buSzPts val="3300"/>
              <a:buChar char="–"/>
              <a:defRPr sz="2600"/>
            </a:lvl7pPr>
            <a:lvl8pPr indent="-438150" lvl="7" marL="3657600" algn="l">
              <a:lnSpc>
                <a:spcPct val="90000"/>
              </a:lnSpc>
              <a:spcBef>
                <a:spcPts val="800"/>
              </a:spcBef>
              <a:spcAft>
                <a:spcPts val="0"/>
              </a:spcAft>
              <a:buClr>
                <a:schemeClr val="dk1"/>
              </a:buClr>
              <a:buSzPts val="3300"/>
              <a:buChar char="–"/>
              <a:defRPr sz="2600"/>
            </a:lvl8pPr>
            <a:lvl9pPr indent="-438150" lvl="8" marL="4114800" algn="l">
              <a:lnSpc>
                <a:spcPct val="90000"/>
              </a:lnSpc>
              <a:spcBef>
                <a:spcPts val="800"/>
              </a:spcBef>
              <a:spcAft>
                <a:spcPts val="400"/>
              </a:spcAft>
              <a:buClr>
                <a:schemeClr val="dk1"/>
              </a:buClr>
              <a:buSzPts val="3300"/>
              <a:buChar char="–"/>
              <a:defRPr sz="2600"/>
            </a:lvl9pPr>
          </a:lstStyle>
          <a:p/>
        </p:txBody>
      </p:sp>
      <p:sp>
        <p:nvSpPr>
          <p:cNvPr id="102" name="Google Shape;102;p18"/>
          <p:cNvSpPr txBox="1"/>
          <p:nvPr>
            <p:ph idx="10" type="dt"/>
          </p:nvPr>
        </p:nvSpPr>
        <p:spPr>
          <a:xfrm>
            <a:off x="1257300" y="9534525"/>
            <a:ext cx="4114800" cy="547688"/>
          </a:xfrm>
          <a:prstGeom prst="rect">
            <a:avLst/>
          </a:prstGeom>
          <a:noFill/>
          <a:ln>
            <a:noFill/>
          </a:ln>
        </p:spPr>
        <p:txBody>
          <a:bodyPr anchorCtr="0" anchor="ctr" bIns="83775" lIns="167625" spcFirstLastPara="1" rIns="167625" wrap="square" tIns="83775">
            <a:noAutofit/>
          </a:bodyPr>
          <a:lstStyle>
            <a:lvl1pPr lvl="0" algn="l">
              <a:lnSpc>
                <a:spcPct val="100000"/>
              </a:lnSpc>
              <a:spcBef>
                <a:spcPts val="0"/>
              </a:spcBef>
              <a:spcAft>
                <a:spcPts val="0"/>
              </a:spcAft>
              <a:buSzPts val="2600"/>
              <a:buNone/>
              <a:defRPr sz="1700">
                <a:solidFill>
                  <a:srgbClr val="898989"/>
                </a:solidFill>
              </a:defRPr>
            </a:lvl1pPr>
            <a:lvl2pPr lvl="1" algn="l">
              <a:lnSpc>
                <a:spcPct val="100000"/>
              </a:lnSpc>
              <a:spcBef>
                <a:spcPts val="0"/>
              </a:spcBef>
              <a:spcAft>
                <a:spcPts val="0"/>
              </a:spcAft>
              <a:buSzPts val="2600"/>
              <a:buNone/>
              <a:defRPr sz="2600"/>
            </a:lvl2pPr>
            <a:lvl3pPr lvl="2" algn="l">
              <a:lnSpc>
                <a:spcPct val="100000"/>
              </a:lnSpc>
              <a:spcBef>
                <a:spcPts val="0"/>
              </a:spcBef>
              <a:spcAft>
                <a:spcPts val="0"/>
              </a:spcAft>
              <a:buSzPts val="2600"/>
              <a:buNone/>
              <a:defRPr sz="2600"/>
            </a:lvl3pPr>
            <a:lvl4pPr lvl="3" algn="l">
              <a:lnSpc>
                <a:spcPct val="100000"/>
              </a:lnSpc>
              <a:spcBef>
                <a:spcPts val="0"/>
              </a:spcBef>
              <a:spcAft>
                <a:spcPts val="0"/>
              </a:spcAft>
              <a:buSzPts val="2600"/>
              <a:buNone/>
              <a:defRPr sz="2600"/>
            </a:lvl4pPr>
            <a:lvl5pPr lvl="4" algn="l">
              <a:lnSpc>
                <a:spcPct val="100000"/>
              </a:lnSpc>
              <a:spcBef>
                <a:spcPts val="0"/>
              </a:spcBef>
              <a:spcAft>
                <a:spcPts val="0"/>
              </a:spcAft>
              <a:buSzPts val="2600"/>
              <a:buNone/>
              <a:defRPr sz="2600"/>
            </a:lvl5pPr>
            <a:lvl6pPr lvl="5" algn="l">
              <a:lnSpc>
                <a:spcPct val="100000"/>
              </a:lnSpc>
              <a:spcBef>
                <a:spcPts val="0"/>
              </a:spcBef>
              <a:spcAft>
                <a:spcPts val="0"/>
              </a:spcAft>
              <a:buSzPts val="2600"/>
              <a:buNone/>
              <a:defRPr sz="2600"/>
            </a:lvl6pPr>
            <a:lvl7pPr lvl="6" algn="l">
              <a:lnSpc>
                <a:spcPct val="100000"/>
              </a:lnSpc>
              <a:spcBef>
                <a:spcPts val="0"/>
              </a:spcBef>
              <a:spcAft>
                <a:spcPts val="0"/>
              </a:spcAft>
              <a:buSzPts val="2600"/>
              <a:buNone/>
              <a:defRPr sz="2600"/>
            </a:lvl7pPr>
            <a:lvl8pPr lvl="7" algn="l">
              <a:lnSpc>
                <a:spcPct val="100000"/>
              </a:lnSpc>
              <a:spcBef>
                <a:spcPts val="0"/>
              </a:spcBef>
              <a:spcAft>
                <a:spcPts val="0"/>
              </a:spcAft>
              <a:buSzPts val="2600"/>
              <a:buNone/>
              <a:defRPr sz="2600"/>
            </a:lvl8pPr>
            <a:lvl9pPr lvl="8" algn="l">
              <a:lnSpc>
                <a:spcPct val="100000"/>
              </a:lnSpc>
              <a:spcBef>
                <a:spcPts val="0"/>
              </a:spcBef>
              <a:spcAft>
                <a:spcPts val="0"/>
              </a:spcAft>
              <a:buSzPts val="2600"/>
              <a:buNone/>
              <a:defRPr sz="2600"/>
            </a:lvl9pPr>
          </a:lstStyle>
          <a:p/>
        </p:txBody>
      </p:sp>
      <p:sp>
        <p:nvSpPr>
          <p:cNvPr id="103" name="Google Shape;103;p18"/>
          <p:cNvSpPr txBox="1"/>
          <p:nvPr>
            <p:ph idx="11" type="ftr"/>
          </p:nvPr>
        </p:nvSpPr>
        <p:spPr>
          <a:xfrm>
            <a:off x="6057900" y="9534525"/>
            <a:ext cx="6172200" cy="547688"/>
          </a:xfrm>
          <a:prstGeom prst="rect">
            <a:avLst/>
          </a:prstGeom>
          <a:noFill/>
          <a:ln>
            <a:noFill/>
          </a:ln>
        </p:spPr>
        <p:txBody>
          <a:bodyPr anchorCtr="0" anchor="ctr" bIns="83775" lIns="167625" spcFirstLastPara="1" rIns="167625" wrap="square" tIns="8377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SzPts val="2600"/>
              <a:buNone/>
              <a:defRPr sz="2600"/>
            </a:lvl2pPr>
            <a:lvl3pPr lvl="2" algn="l">
              <a:lnSpc>
                <a:spcPct val="100000"/>
              </a:lnSpc>
              <a:spcBef>
                <a:spcPts val="0"/>
              </a:spcBef>
              <a:spcAft>
                <a:spcPts val="0"/>
              </a:spcAft>
              <a:buSzPts val="2600"/>
              <a:buNone/>
              <a:defRPr sz="2600"/>
            </a:lvl3pPr>
            <a:lvl4pPr lvl="3" algn="l">
              <a:lnSpc>
                <a:spcPct val="100000"/>
              </a:lnSpc>
              <a:spcBef>
                <a:spcPts val="0"/>
              </a:spcBef>
              <a:spcAft>
                <a:spcPts val="0"/>
              </a:spcAft>
              <a:buSzPts val="2600"/>
              <a:buNone/>
              <a:defRPr sz="2600"/>
            </a:lvl4pPr>
            <a:lvl5pPr lvl="4" algn="l">
              <a:lnSpc>
                <a:spcPct val="100000"/>
              </a:lnSpc>
              <a:spcBef>
                <a:spcPts val="0"/>
              </a:spcBef>
              <a:spcAft>
                <a:spcPts val="0"/>
              </a:spcAft>
              <a:buSzPts val="2600"/>
              <a:buNone/>
              <a:defRPr sz="2600"/>
            </a:lvl5pPr>
            <a:lvl6pPr lvl="5" algn="l">
              <a:lnSpc>
                <a:spcPct val="100000"/>
              </a:lnSpc>
              <a:spcBef>
                <a:spcPts val="0"/>
              </a:spcBef>
              <a:spcAft>
                <a:spcPts val="0"/>
              </a:spcAft>
              <a:buSzPts val="2600"/>
              <a:buNone/>
              <a:defRPr sz="2600"/>
            </a:lvl6pPr>
            <a:lvl7pPr lvl="6" algn="l">
              <a:lnSpc>
                <a:spcPct val="100000"/>
              </a:lnSpc>
              <a:spcBef>
                <a:spcPts val="0"/>
              </a:spcBef>
              <a:spcAft>
                <a:spcPts val="0"/>
              </a:spcAft>
              <a:buSzPts val="2600"/>
              <a:buNone/>
              <a:defRPr sz="2600"/>
            </a:lvl7pPr>
            <a:lvl8pPr lvl="7" algn="l">
              <a:lnSpc>
                <a:spcPct val="100000"/>
              </a:lnSpc>
              <a:spcBef>
                <a:spcPts val="0"/>
              </a:spcBef>
              <a:spcAft>
                <a:spcPts val="0"/>
              </a:spcAft>
              <a:buSzPts val="2600"/>
              <a:buNone/>
              <a:defRPr sz="2600"/>
            </a:lvl8pPr>
            <a:lvl9pPr lvl="8" algn="l">
              <a:lnSpc>
                <a:spcPct val="100000"/>
              </a:lnSpc>
              <a:spcBef>
                <a:spcPts val="0"/>
              </a:spcBef>
              <a:spcAft>
                <a:spcPts val="0"/>
              </a:spcAft>
              <a:buSzPts val="2600"/>
              <a:buNone/>
              <a:defRPr sz="2600"/>
            </a:lvl9pPr>
          </a:lstStyle>
          <a:p/>
        </p:txBody>
      </p:sp>
      <p:sp>
        <p:nvSpPr>
          <p:cNvPr id="104" name="Google Shape;104;p18"/>
          <p:cNvSpPr txBox="1"/>
          <p:nvPr>
            <p:ph idx="12" type="sldNum"/>
          </p:nvPr>
        </p:nvSpPr>
        <p:spPr>
          <a:xfrm>
            <a:off x="12915900" y="9534525"/>
            <a:ext cx="4114800" cy="547688"/>
          </a:xfrm>
          <a:prstGeom prst="rect">
            <a:avLst/>
          </a:prstGeom>
          <a:noFill/>
          <a:ln>
            <a:noFill/>
          </a:ln>
        </p:spPr>
        <p:txBody>
          <a:bodyPr anchorCtr="0" anchor="ctr" bIns="83775" lIns="167625" spcFirstLastPara="1" rIns="167625" wrap="square" tIns="83775">
            <a:noAutofit/>
          </a:bodyPr>
          <a:lstStyle>
            <a:lvl1pPr indent="0" lvl="0" marL="0" marR="0" algn="r">
              <a:lnSpc>
                <a:spcPct val="100000"/>
              </a:lnSpc>
              <a:spcBef>
                <a:spcPts val="0"/>
              </a:spcBef>
              <a:spcAft>
                <a:spcPts val="0"/>
              </a:spcAft>
              <a:buClr>
                <a:srgbClr val="898989"/>
              </a:buClr>
              <a:buSzPts val="1700"/>
              <a:buFont typeface="Arial"/>
              <a:buNone/>
              <a:defRPr b="0" i="0" sz="1700" u="non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700"/>
              <a:buFont typeface="Arial"/>
              <a:buNone/>
              <a:defRPr b="0" i="0" sz="1700" u="non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700"/>
              <a:buFont typeface="Arial"/>
              <a:buNone/>
              <a:defRPr b="0" i="0" sz="1700" u="non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700"/>
              <a:buFont typeface="Arial"/>
              <a:buNone/>
              <a:defRPr b="0" i="0" sz="1700" u="non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700"/>
              <a:buFont typeface="Arial"/>
              <a:buNone/>
              <a:defRPr b="0" i="0" sz="1700" u="non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700"/>
              <a:buFont typeface="Arial"/>
              <a:buNone/>
              <a:defRPr b="0" i="0" sz="1700" u="non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700"/>
              <a:buFont typeface="Arial"/>
              <a:buNone/>
              <a:defRPr b="0" i="0" sz="1700" u="non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700"/>
              <a:buFont typeface="Arial"/>
              <a:buNone/>
              <a:defRPr b="0" i="0" sz="1700" u="non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700"/>
              <a:buFont typeface="Arial"/>
              <a:buNone/>
              <a:defRPr b="0" i="0" sz="1700" u="non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sz="2600">
              <a:solidFill>
                <a:srgbClr val="4B3241"/>
              </a:solidFill>
              <a:latin typeface="Montserrat Medium"/>
              <a:ea typeface="Montserrat Medium"/>
              <a:cs typeface="Montserrat Medium"/>
              <a:sym typeface="Montserrat Medium"/>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showMasterSp="0">
  <p:cSld name="OBJECT_4">
    <p:spTree>
      <p:nvGrpSpPr>
        <p:cNvPr id="105" name="Shape 105"/>
        <p:cNvGrpSpPr/>
        <p:nvPr/>
      </p:nvGrpSpPr>
      <p:grpSpPr>
        <a:xfrm>
          <a:off x="0" y="0"/>
          <a:ext cx="0" cy="0"/>
          <a:chOff x="0" y="0"/>
          <a:chExt cx="0" cy="0"/>
        </a:xfrm>
      </p:grpSpPr>
      <p:sp>
        <p:nvSpPr>
          <p:cNvPr id="106" name="Google Shape;106;p19"/>
          <p:cNvSpPr txBox="1"/>
          <p:nvPr>
            <p:ph type="title"/>
          </p:nvPr>
        </p:nvSpPr>
        <p:spPr>
          <a:xfrm>
            <a:off x="1257300" y="547689"/>
            <a:ext cx="15773400" cy="1988344"/>
          </a:xfrm>
          <a:prstGeom prst="rect">
            <a:avLst/>
          </a:prstGeom>
          <a:noFill/>
          <a:ln>
            <a:noFill/>
          </a:ln>
        </p:spPr>
        <p:txBody>
          <a:bodyPr anchorCtr="0" anchor="t" bIns="83775" lIns="167625" spcFirstLastPara="1" rIns="167625" wrap="square" tIns="83775">
            <a:noAutofit/>
          </a:bodyPr>
          <a:lstStyle>
            <a:lvl1pPr lvl="0"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1pPr>
            <a:lvl2pPr lvl="1"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2pPr>
            <a:lvl3pPr lvl="2"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3pPr>
            <a:lvl4pPr lvl="3"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4pPr>
            <a:lvl5pPr lvl="4"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5pPr>
            <a:lvl6pPr lvl="5"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6pPr>
            <a:lvl7pPr lvl="6"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7pPr>
            <a:lvl8pPr lvl="7"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8pPr>
            <a:lvl9pPr lvl="8"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9pPr>
          </a:lstStyle>
          <a:p/>
        </p:txBody>
      </p:sp>
      <p:sp>
        <p:nvSpPr>
          <p:cNvPr id="107" name="Google Shape;107;p19"/>
          <p:cNvSpPr txBox="1"/>
          <p:nvPr>
            <p:ph idx="1" type="body"/>
          </p:nvPr>
        </p:nvSpPr>
        <p:spPr>
          <a:xfrm>
            <a:off x="1257300" y="2738438"/>
            <a:ext cx="15773400" cy="6527007"/>
          </a:xfrm>
          <a:prstGeom prst="rect">
            <a:avLst/>
          </a:prstGeom>
          <a:noFill/>
          <a:ln>
            <a:noFill/>
          </a:ln>
        </p:spPr>
        <p:txBody>
          <a:bodyPr anchorCtr="0" anchor="t" bIns="83775" lIns="167625" spcFirstLastPara="1" rIns="167625" wrap="square" tIns="83775">
            <a:noAutofit/>
          </a:bodyPr>
          <a:lstStyle>
            <a:lvl1pPr indent="-552450" lvl="0" marL="457200" marR="0" rtl="0" algn="l">
              <a:lnSpc>
                <a:spcPct val="90000"/>
              </a:lnSpc>
              <a:spcBef>
                <a:spcPts val="1800"/>
              </a:spcBef>
              <a:spcAft>
                <a:spcPts val="0"/>
              </a:spcAft>
              <a:buClr>
                <a:schemeClr val="dk1"/>
              </a:buClr>
              <a:buSzPts val="5100"/>
              <a:buFont typeface="Arial"/>
              <a:buChar char="•"/>
              <a:defRPr b="0" i="0" sz="5100" u="none" cap="none" strike="noStrike">
                <a:solidFill>
                  <a:schemeClr val="dk1"/>
                </a:solidFill>
                <a:latin typeface="Calibri"/>
                <a:ea typeface="Calibri"/>
                <a:cs typeface="Calibri"/>
                <a:sym typeface="Calibri"/>
              </a:defRPr>
            </a:lvl1pPr>
            <a:lvl2pPr indent="-508000" lvl="1" marL="914400" marR="0" rtl="0" algn="l">
              <a:lnSpc>
                <a:spcPct val="90000"/>
              </a:lnSpc>
              <a:spcBef>
                <a:spcPts val="900"/>
              </a:spcBef>
              <a:spcAft>
                <a:spcPts val="0"/>
              </a:spcAft>
              <a:buClr>
                <a:schemeClr val="dk1"/>
              </a:buClr>
              <a:buSzPts val="4400"/>
              <a:buFont typeface="Arial"/>
              <a:buChar char="•"/>
              <a:defRPr b="0" i="0" sz="4400" u="none" cap="none" strike="noStrike">
                <a:solidFill>
                  <a:schemeClr val="dk1"/>
                </a:solidFill>
                <a:latin typeface="Calibri"/>
                <a:ea typeface="Calibri"/>
                <a:cs typeface="Calibri"/>
                <a:sym typeface="Calibri"/>
              </a:defRPr>
            </a:lvl2pPr>
            <a:lvl3pPr indent="-463550" lvl="2" marL="1371600" marR="0" rtl="0" algn="l">
              <a:lnSpc>
                <a:spcPct val="90000"/>
              </a:lnSpc>
              <a:spcBef>
                <a:spcPts val="900"/>
              </a:spcBef>
              <a:spcAft>
                <a:spcPts val="0"/>
              </a:spcAft>
              <a:buClr>
                <a:schemeClr val="dk1"/>
              </a:buClr>
              <a:buSzPts val="3700"/>
              <a:buFont typeface="Arial"/>
              <a:buChar char="•"/>
              <a:defRPr b="0" i="0" sz="3700" u="none" cap="none" strike="noStrike">
                <a:solidFill>
                  <a:schemeClr val="dk1"/>
                </a:solidFill>
                <a:latin typeface="Calibri"/>
                <a:ea typeface="Calibri"/>
                <a:cs typeface="Calibri"/>
                <a:sym typeface="Calibri"/>
              </a:defRPr>
            </a:lvl3pPr>
            <a:lvl4pPr indent="-438150" lvl="3" marL="1828800" marR="0" rtl="0" algn="l">
              <a:lnSpc>
                <a:spcPct val="90000"/>
              </a:lnSpc>
              <a:spcBef>
                <a:spcPts val="900"/>
              </a:spcBef>
              <a:spcAft>
                <a:spcPts val="0"/>
              </a:spcAft>
              <a:buClr>
                <a:schemeClr val="dk1"/>
              </a:buClr>
              <a:buSzPts val="3300"/>
              <a:buFont typeface="Arial"/>
              <a:buChar char="•"/>
              <a:defRPr b="0" i="0" sz="3300" u="none" cap="none" strike="noStrike">
                <a:solidFill>
                  <a:schemeClr val="dk1"/>
                </a:solidFill>
                <a:latin typeface="Calibri"/>
                <a:ea typeface="Calibri"/>
                <a:cs typeface="Calibri"/>
                <a:sym typeface="Calibri"/>
              </a:defRPr>
            </a:lvl4pPr>
            <a:lvl5pPr indent="-438150" lvl="4" marL="2286000" marR="0" rtl="0" algn="l">
              <a:lnSpc>
                <a:spcPct val="90000"/>
              </a:lnSpc>
              <a:spcBef>
                <a:spcPts val="900"/>
              </a:spcBef>
              <a:spcAft>
                <a:spcPts val="0"/>
              </a:spcAft>
              <a:buClr>
                <a:schemeClr val="dk1"/>
              </a:buClr>
              <a:buSzPts val="3300"/>
              <a:buFont typeface="Arial"/>
              <a:buChar char="•"/>
              <a:defRPr b="0" i="0" sz="3300" u="none" cap="none" strike="noStrike">
                <a:solidFill>
                  <a:schemeClr val="dk1"/>
                </a:solidFill>
                <a:latin typeface="Calibri"/>
                <a:ea typeface="Calibri"/>
                <a:cs typeface="Calibri"/>
                <a:sym typeface="Calibri"/>
              </a:defRPr>
            </a:lvl5pPr>
            <a:lvl6pPr indent="-438150" lvl="5" marL="2743200" marR="0" rtl="0" algn="l">
              <a:lnSpc>
                <a:spcPct val="90000"/>
              </a:lnSpc>
              <a:spcBef>
                <a:spcPts val="900"/>
              </a:spcBef>
              <a:spcAft>
                <a:spcPts val="0"/>
              </a:spcAft>
              <a:buClr>
                <a:schemeClr val="dk1"/>
              </a:buClr>
              <a:buSzPts val="3300"/>
              <a:buFont typeface="Arial"/>
              <a:buChar char="•"/>
              <a:defRPr b="0" i="0" sz="3300" u="none" cap="none" strike="noStrike">
                <a:solidFill>
                  <a:schemeClr val="dk1"/>
                </a:solidFill>
                <a:latin typeface="Calibri"/>
                <a:ea typeface="Calibri"/>
                <a:cs typeface="Calibri"/>
                <a:sym typeface="Calibri"/>
              </a:defRPr>
            </a:lvl6pPr>
            <a:lvl7pPr indent="-438150" lvl="6" marL="3200400" marR="0" rtl="0" algn="l">
              <a:lnSpc>
                <a:spcPct val="90000"/>
              </a:lnSpc>
              <a:spcBef>
                <a:spcPts val="1200"/>
              </a:spcBef>
              <a:spcAft>
                <a:spcPts val="0"/>
              </a:spcAft>
              <a:buClr>
                <a:schemeClr val="dk1"/>
              </a:buClr>
              <a:buSzPts val="3300"/>
              <a:buFont typeface="Arial"/>
              <a:buChar char="•"/>
              <a:defRPr b="0" i="0" sz="3300" u="none" cap="none" strike="noStrike">
                <a:solidFill>
                  <a:schemeClr val="dk1"/>
                </a:solidFill>
                <a:latin typeface="Calibri"/>
                <a:ea typeface="Calibri"/>
                <a:cs typeface="Calibri"/>
                <a:sym typeface="Calibri"/>
              </a:defRPr>
            </a:lvl7pPr>
            <a:lvl8pPr indent="-438150" lvl="7" marL="3657600" marR="0" rtl="0" algn="l">
              <a:lnSpc>
                <a:spcPct val="90000"/>
              </a:lnSpc>
              <a:spcBef>
                <a:spcPts val="900"/>
              </a:spcBef>
              <a:spcAft>
                <a:spcPts val="0"/>
              </a:spcAft>
              <a:buClr>
                <a:schemeClr val="dk1"/>
              </a:buClr>
              <a:buSzPts val="3300"/>
              <a:buFont typeface="Arial"/>
              <a:buChar char="•"/>
              <a:defRPr b="0" i="0" sz="3300" u="none" cap="none" strike="noStrike">
                <a:solidFill>
                  <a:schemeClr val="dk1"/>
                </a:solidFill>
                <a:latin typeface="Calibri"/>
                <a:ea typeface="Calibri"/>
                <a:cs typeface="Calibri"/>
                <a:sym typeface="Calibri"/>
              </a:defRPr>
            </a:lvl8pPr>
            <a:lvl9pPr indent="-438150" lvl="8" marL="4114800" marR="0" rtl="0" algn="l">
              <a:lnSpc>
                <a:spcPct val="90000"/>
              </a:lnSpc>
              <a:spcBef>
                <a:spcPts val="900"/>
              </a:spcBef>
              <a:spcAft>
                <a:spcPts val="400"/>
              </a:spcAft>
              <a:buClr>
                <a:schemeClr val="dk1"/>
              </a:buClr>
              <a:buSzPts val="3300"/>
              <a:buFont typeface="Arial"/>
              <a:buChar char="•"/>
              <a:defRPr b="0" i="0" sz="3300" u="none" cap="none" strike="noStrike">
                <a:solidFill>
                  <a:schemeClr val="dk1"/>
                </a:solidFill>
                <a:latin typeface="Calibri"/>
                <a:ea typeface="Calibri"/>
                <a:cs typeface="Calibri"/>
                <a:sym typeface="Calibri"/>
              </a:defRPr>
            </a:lvl9pPr>
          </a:lstStyle>
          <a:p/>
        </p:txBody>
      </p:sp>
      <p:sp>
        <p:nvSpPr>
          <p:cNvPr id="108" name="Google Shape;108;p19"/>
          <p:cNvSpPr txBox="1"/>
          <p:nvPr>
            <p:ph idx="10" type="dt"/>
          </p:nvPr>
        </p:nvSpPr>
        <p:spPr>
          <a:xfrm>
            <a:off x="1257300" y="9534525"/>
            <a:ext cx="4114800" cy="547688"/>
          </a:xfrm>
          <a:prstGeom prst="rect">
            <a:avLst/>
          </a:prstGeom>
          <a:noFill/>
          <a:ln>
            <a:noFill/>
          </a:ln>
        </p:spPr>
        <p:txBody>
          <a:bodyPr anchorCtr="0" anchor="t" bIns="83775" lIns="167625" spcFirstLastPara="1" rIns="167625" wrap="square" tIns="8377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SzPts val="2600"/>
              <a:buNone/>
              <a:defRPr sz="2600"/>
            </a:lvl2pPr>
            <a:lvl3pPr lvl="2" algn="l">
              <a:lnSpc>
                <a:spcPct val="100000"/>
              </a:lnSpc>
              <a:spcBef>
                <a:spcPts val="0"/>
              </a:spcBef>
              <a:spcAft>
                <a:spcPts val="0"/>
              </a:spcAft>
              <a:buSzPts val="2600"/>
              <a:buNone/>
              <a:defRPr sz="2600"/>
            </a:lvl3pPr>
            <a:lvl4pPr lvl="3" algn="l">
              <a:lnSpc>
                <a:spcPct val="100000"/>
              </a:lnSpc>
              <a:spcBef>
                <a:spcPts val="0"/>
              </a:spcBef>
              <a:spcAft>
                <a:spcPts val="0"/>
              </a:spcAft>
              <a:buSzPts val="2600"/>
              <a:buNone/>
              <a:defRPr sz="2600"/>
            </a:lvl4pPr>
            <a:lvl5pPr lvl="4" algn="l">
              <a:lnSpc>
                <a:spcPct val="100000"/>
              </a:lnSpc>
              <a:spcBef>
                <a:spcPts val="0"/>
              </a:spcBef>
              <a:spcAft>
                <a:spcPts val="0"/>
              </a:spcAft>
              <a:buSzPts val="2600"/>
              <a:buNone/>
              <a:defRPr sz="2600"/>
            </a:lvl5pPr>
            <a:lvl6pPr lvl="5" algn="l">
              <a:lnSpc>
                <a:spcPct val="100000"/>
              </a:lnSpc>
              <a:spcBef>
                <a:spcPts val="0"/>
              </a:spcBef>
              <a:spcAft>
                <a:spcPts val="0"/>
              </a:spcAft>
              <a:buSzPts val="2600"/>
              <a:buNone/>
              <a:defRPr sz="2600"/>
            </a:lvl6pPr>
            <a:lvl7pPr lvl="6" algn="l">
              <a:lnSpc>
                <a:spcPct val="100000"/>
              </a:lnSpc>
              <a:spcBef>
                <a:spcPts val="0"/>
              </a:spcBef>
              <a:spcAft>
                <a:spcPts val="0"/>
              </a:spcAft>
              <a:buSzPts val="2600"/>
              <a:buNone/>
              <a:defRPr sz="2600"/>
            </a:lvl7pPr>
            <a:lvl8pPr lvl="7" algn="l">
              <a:lnSpc>
                <a:spcPct val="100000"/>
              </a:lnSpc>
              <a:spcBef>
                <a:spcPts val="0"/>
              </a:spcBef>
              <a:spcAft>
                <a:spcPts val="0"/>
              </a:spcAft>
              <a:buSzPts val="2600"/>
              <a:buNone/>
              <a:defRPr sz="2600"/>
            </a:lvl8pPr>
            <a:lvl9pPr lvl="8" algn="l">
              <a:lnSpc>
                <a:spcPct val="100000"/>
              </a:lnSpc>
              <a:spcBef>
                <a:spcPts val="0"/>
              </a:spcBef>
              <a:spcAft>
                <a:spcPts val="0"/>
              </a:spcAft>
              <a:buSzPts val="2600"/>
              <a:buNone/>
              <a:defRPr sz="2600"/>
            </a:lvl9pPr>
          </a:lstStyle>
          <a:p/>
        </p:txBody>
      </p:sp>
      <p:sp>
        <p:nvSpPr>
          <p:cNvPr id="109" name="Google Shape;109;p19"/>
          <p:cNvSpPr txBox="1"/>
          <p:nvPr>
            <p:ph idx="11" type="ftr"/>
          </p:nvPr>
        </p:nvSpPr>
        <p:spPr>
          <a:xfrm>
            <a:off x="6057900" y="9534525"/>
            <a:ext cx="6172200" cy="547688"/>
          </a:xfrm>
          <a:prstGeom prst="rect">
            <a:avLst/>
          </a:prstGeom>
          <a:noFill/>
          <a:ln>
            <a:noFill/>
          </a:ln>
        </p:spPr>
        <p:txBody>
          <a:bodyPr anchorCtr="0" anchor="t" bIns="83775" lIns="167625" spcFirstLastPara="1" rIns="167625" wrap="square" tIns="8377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SzPts val="2600"/>
              <a:buNone/>
              <a:defRPr sz="2600"/>
            </a:lvl2pPr>
            <a:lvl3pPr lvl="2" algn="l">
              <a:lnSpc>
                <a:spcPct val="100000"/>
              </a:lnSpc>
              <a:spcBef>
                <a:spcPts val="0"/>
              </a:spcBef>
              <a:spcAft>
                <a:spcPts val="0"/>
              </a:spcAft>
              <a:buSzPts val="2600"/>
              <a:buNone/>
              <a:defRPr sz="2600"/>
            </a:lvl3pPr>
            <a:lvl4pPr lvl="3" algn="l">
              <a:lnSpc>
                <a:spcPct val="100000"/>
              </a:lnSpc>
              <a:spcBef>
                <a:spcPts val="0"/>
              </a:spcBef>
              <a:spcAft>
                <a:spcPts val="0"/>
              </a:spcAft>
              <a:buSzPts val="2600"/>
              <a:buNone/>
              <a:defRPr sz="2600"/>
            </a:lvl4pPr>
            <a:lvl5pPr lvl="4" algn="l">
              <a:lnSpc>
                <a:spcPct val="100000"/>
              </a:lnSpc>
              <a:spcBef>
                <a:spcPts val="0"/>
              </a:spcBef>
              <a:spcAft>
                <a:spcPts val="0"/>
              </a:spcAft>
              <a:buSzPts val="2600"/>
              <a:buNone/>
              <a:defRPr sz="2600"/>
            </a:lvl5pPr>
            <a:lvl6pPr lvl="5" algn="l">
              <a:lnSpc>
                <a:spcPct val="100000"/>
              </a:lnSpc>
              <a:spcBef>
                <a:spcPts val="0"/>
              </a:spcBef>
              <a:spcAft>
                <a:spcPts val="0"/>
              </a:spcAft>
              <a:buSzPts val="2600"/>
              <a:buNone/>
              <a:defRPr sz="2600"/>
            </a:lvl6pPr>
            <a:lvl7pPr lvl="6" algn="l">
              <a:lnSpc>
                <a:spcPct val="100000"/>
              </a:lnSpc>
              <a:spcBef>
                <a:spcPts val="0"/>
              </a:spcBef>
              <a:spcAft>
                <a:spcPts val="0"/>
              </a:spcAft>
              <a:buSzPts val="2600"/>
              <a:buNone/>
              <a:defRPr sz="2600"/>
            </a:lvl7pPr>
            <a:lvl8pPr lvl="7" algn="l">
              <a:lnSpc>
                <a:spcPct val="100000"/>
              </a:lnSpc>
              <a:spcBef>
                <a:spcPts val="0"/>
              </a:spcBef>
              <a:spcAft>
                <a:spcPts val="0"/>
              </a:spcAft>
              <a:buSzPts val="2600"/>
              <a:buNone/>
              <a:defRPr sz="2600"/>
            </a:lvl8pPr>
            <a:lvl9pPr lvl="8" algn="l">
              <a:lnSpc>
                <a:spcPct val="100000"/>
              </a:lnSpc>
              <a:spcBef>
                <a:spcPts val="0"/>
              </a:spcBef>
              <a:spcAft>
                <a:spcPts val="0"/>
              </a:spcAft>
              <a:buSzPts val="2600"/>
              <a:buNone/>
              <a:defRPr sz="2600"/>
            </a:lvl9pPr>
          </a:lstStyle>
          <a:p/>
        </p:txBody>
      </p:sp>
      <p:sp>
        <p:nvSpPr>
          <p:cNvPr id="110" name="Google Shape;110;p19"/>
          <p:cNvSpPr txBox="1"/>
          <p:nvPr>
            <p:ph idx="12" type="sldNum"/>
          </p:nvPr>
        </p:nvSpPr>
        <p:spPr>
          <a:xfrm>
            <a:off x="10439400" y="8315325"/>
            <a:ext cx="6375400" cy="547688"/>
          </a:xfrm>
          <a:prstGeom prst="rect">
            <a:avLst/>
          </a:prstGeom>
          <a:noFill/>
          <a:ln>
            <a:noFill/>
          </a:ln>
        </p:spPr>
        <p:txBody>
          <a:bodyPr anchorCtr="0" anchor="t" bIns="83775" lIns="167625" spcFirstLastPara="1" rIns="167625" wrap="square" tIns="83775">
            <a:noAutofit/>
          </a:bodyPr>
          <a:lstStyle>
            <a:lvl1pPr indent="0" lvl="0" marL="0" marR="0" algn="l">
              <a:lnSpc>
                <a:spcPct val="100000"/>
              </a:lnSpc>
              <a:spcBef>
                <a:spcPts val="0"/>
              </a:spcBef>
              <a:spcAft>
                <a:spcPts val="0"/>
              </a:spcAft>
              <a:buClr>
                <a:schemeClr val="dk1"/>
              </a:buClr>
              <a:buSzPts val="3300"/>
              <a:buFont typeface="Arial"/>
              <a:buNone/>
              <a:defRPr b="0" i="0" sz="3300" u="none">
                <a:solidFill>
                  <a:schemeClr val="dk1"/>
                </a:solidFill>
                <a:latin typeface="Arial"/>
                <a:ea typeface="Arial"/>
                <a:cs typeface="Arial"/>
                <a:sym typeface="Arial"/>
              </a:defRPr>
            </a:lvl1pPr>
            <a:lvl2pPr indent="0" lvl="1" marL="0" marR="0" algn="l">
              <a:lnSpc>
                <a:spcPct val="100000"/>
              </a:lnSpc>
              <a:spcBef>
                <a:spcPts val="0"/>
              </a:spcBef>
              <a:spcAft>
                <a:spcPts val="0"/>
              </a:spcAft>
              <a:buClr>
                <a:schemeClr val="dk1"/>
              </a:buClr>
              <a:buSzPts val="3300"/>
              <a:buFont typeface="Arial"/>
              <a:buNone/>
              <a:defRPr b="0" i="0" sz="3300" u="none">
                <a:solidFill>
                  <a:schemeClr val="dk1"/>
                </a:solidFill>
                <a:latin typeface="Arial"/>
                <a:ea typeface="Arial"/>
                <a:cs typeface="Arial"/>
                <a:sym typeface="Arial"/>
              </a:defRPr>
            </a:lvl2pPr>
            <a:lvl3pPr indent="0" lvl="2" marL="0" marR="0" algn="l">
              <a:lnSpc>
                <a:spcPct val="100000"/>
              </a:lnSpc>
              <a:spcBef>
                <a:spcPts val="0"/>
              </a:spcBef>
              <a:spcAft>
                <a:spcPts val="0"/>
              </a:spcAft>
              <a:buClr>
                <a:schemeClr val="dk1"/>
              </a:buClr>
              <a:buSzPts val="3300"/>
              <a:buFont typeface="Arial"/>
              <a:buNone/>
              <a:defRPr b="0" i="0" sz="3300" u="none">
                <a:solidFill>
                  <a:schemeClr val="dk1"/>
                </a:solidFill>
                <a:latin typeface="Arial"/>
                <a:ea typeface="Arial"/>
                <a:cs typeface="Arial"/>
                <a:sym typeface="Arial"/>
              </a:defRPr>
            </a:lvl3pPr>
            <a:lvl4pPr indent="0" lvl="3" marL="0" marR="0" algn="l">
              <a:lnSpc>
                <a:spcPct val="100000"/>
              </a:lnSpc>
              <a:spcBef>
                <a:spcPts val="0"/>
              </a:spcBef>
              <a:spcAft>
                <a:spcPts val="0"/>
              </a:spcAft>
              <a:buClr>
                <a:schemeClr val="dk1"/>
              </a:buClr>
              <a:buSzPts val="3300"/>
              <a:buFont typeface="Arial"/>
              <a:buNone/>
              <a:defRPr b="0" i="0" sz="3300" u="none">
                <a:solidFill>
                  <a:schemeClr val="dk1"/>
                </a:solidFill>
                <a:latin typeface="Arial"/>
                <a:ea typeface="Arial"/>
                <a:cs typeface="Arial"/>
                <a:sym typeface="Arial"/>
              </a:defRPr>
            </a:lvl4pPr>
            <a:lvl5pPr indent="0" lvl="4" marL="0" marR="0" algn="l">
              <a:lnSpc>
                <a:spcPct val="100000"/>
              </a:lnSpc>
              <a:spcBef>
                <a:spcPts val="0"/>
              </a:spcBef>
              <a:spcAft>
                <a:spcPts val="0"/>
              </a:spcAft>
              <a:buClr>
                <a:schemeClr val="dk1"/>
              </a:buClr>
              <a:buSzPts val="3300"/>
              <a:buFont typeface="Arial"/>
              <a:buNone/>
              <a:defRPr b="0" i="0" sz="3300" u="none">
                <a:solidFill>
                  <a:schemeClr val="dk1"/>
                </a:solidFill>
                <a:latin typeface="Arial"/>
                <a:ea typeface="Arial"/>
                <a:cs typeface="Arial"/>
                <a:sym typeface="Arial"/>
              </a:defRPr>
            </a:lvl5pPr>
            <a:lvl6pPr indent="0" lvl="5" marL="0" marR="0" algn="l">
              <a:lnSpc>
                <a:spcPct val="100000"/>
              </a:lnSpc>
              <a:spcBef>
                <a:spcPts val="0"/>
              </a:spcBef>
              <a:spcAft>
                <a:spcPts val="0"/>
              </a:spcAft>
              <a:buClr>
                <a:schemeClr val="dk1"/>
              </a:buClr>
              <a:buSzPts val="3300"/>
              <a:buFont typeface="Arial"/>
              <a:buNone/>
              <a:defRPr b="0" i="0" sz="3300" u="none">
                <a:solidFill>
                  <a:schemeClr val="dk1"/>
                </a:solidFill>
                <a:latin typeface="Arial"/>
                <a:ea typeface="Arial"/>
                <a:cs typeface="Arial"/>
                <a:sym typeface="Arial"/>
              </a:defRPr>
            </a:lvl6pPr>
            <a:lvl7pPr indent="0" lvl="6" marL="0" marR="0" algn="l">
              <a:lnSpc>
                <a:spcPct val="100000"/>
              </a:lnSpc>
              <a:spcBef>
                <a:spcPts val="0"/>
              </a:spcBef>
              <a:spcAft>
                <a:spcPts val="0"/>
              </a:spcAft>
              <a:buClr>
                <a:schemeClr val="dk1"/>
              </a:buClr>
              <a:buSzPts val="3300"/>
              <a:buFont typeface="Arial"/>
              <a:buNone/>
              <a:defRPr b="0" i="0" sz="3300" u="none">
                <a:solidFill>
                  <a:schemeClr val="dk1"/>
                </a:solidFill>
                <a:latin typeface="Arial"/>
                <a:ea typeface="Arial"/>
                <a:cs typeface="Arial"/>
                <a:sym typeface="Arial"/>
              </a:defRPr>
            </a:lvl7pPr>
            <a:lvl8pPr indent="0" lvl="7" marL="0" marR="0" algn="l">
              <a:lnSpc>
                <a:spcPct val="100000"/>
              </a:lnSpc>
              <a:spcBef>
                <a:spcPts val="0"/>
              </a:spcBef>
              <a:spcAft>
                <a:spcPts val="0"/>
              </a:spcAft>
              <a:buClr>
                <a:schemeClr val="dk1"/>
              </a:buClr>
              <a:buSzPts val="3300"/>
              <a:buFont typeface="Arial"/>
              <a:buNone/>
              <a:defRPr b="0" i="0" sz="3300" u="none">
                <a:solidFill>
                  <a:schemeClr val="dk1"/>
                </a:solidFill>
                <a:latin typeface="Arial"/>
                <a:ea typeface="Arial"/>
                <a:cs typeface="Arial"/>
                <a:sym typeface="Arial"/>
              </a:defRPr>
            </a:lvl8pPr>
            <a:lvl9pPr indent="0" lvl="8" marL="0" marR="0" algn="l">
              <a:lnSpc>
                <a:spcPct val="100000"/>
              </a:lnSpc>
              <a:spcBef>
                <a:spcPts val="0"/>
              </a:spcBef>
              <a:spcAft>
                <a:spcPts val="0"/>
              </a:spcAft>
              <a:buClr>
                <a:schemeClr val="dk1"/>
              </a:buClr>
              <a:buSzPts val="3300"/>
              <a:buFont typeface="Arial"/>
              <a:buNone/>
              <a:defRPr b="0" i="0" sz="3300" u="non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sz="2600">
              <a:solidFill>
                <a:srgbClr val="4B3241"/>
              </a:solidFill>
              <a:latin typeface="Montserrat Medium"/>
              <a:ea typeface="Montserrat Medium"/>
              <a:cs typeface="Montserrat Medium"/>
              <a:sym typeface="Montserrat Medium"/>
            </a:endParaRPr>
          </a:p>
        </p:txBody>
      </p:sp>
    </p:spTree>
  </p:cSld>
  <p:clrMapOvr>
    <a:masterClrMapping/>
  </p:clrMapOvr>
  <p:transition spd="slow">
    <p:fade/>
  </p:transition>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OBJECT 2">
    <p:spTree>
      <p:nvGrpSpPr>
        <p:cNvPr id="111" name="Shape 111"/>
        <p:cNvGrpSpPr/>
        <p:nvPr/>
      </p:nvGrpSpPr>
      <p:grpSpPr>
        <a:xfrm>
          <a:off x="0" y="0"/>
          <a:ext cx="0" cy="0"/>
          <a:chOff x="0" y="0"/>
          <a:chExt cx="0" cy="0"/>
        </a:xfrm>
      </p:grpSpPr>
      <p:sp>
        <p:nvSpPr>
          <p:cNvPr id="112" name="Google Shape;112;p20"/>
          <p:cNvSpPr txBox="1"/>
          <p:nvPr>
            <p:ph type="title"/>
          </p:nvPr>
        </p:nvSpPr>
        <p:spPr>
          <a:xfrm>
            <a:off x="1257300" y="547689"/>
            <a:ext cx="15773400" cy="1988344"/>
          </a:xfrm>
          <a:prstGeom prst="rect">
            <a:avLst/>
          </a:prstGeom>
          <a:noFill/>
          <a:ln>
            <a:noFill/>
          </a:ln>
        </p:spPr>
        <p:txBody>
          <a:bodyPr anchorCtr="0" anchor="t" bIns="83775" lIns="167625" spcFirstLastPara="1" rIns="167625" wrap="square" tIns="83775">
            <a:noAutofit/>
          </a:bodyPr>
          <a:lstStyle>
            <a:lvl1pPr lvl="0"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1pPr>
            <a:lvl2pPr lvl="1"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2pPr>
            <a:lvl3pPr lvl="2"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3pPr>
            <a:lvl4pPr lvl="3"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4pPr>
            <a:lvl5pPr lvl="4"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5pPr>
            <a:lvl6pPr lvl="5"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6pPr>
            <a:lvl7pPr lvl="6"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7pPr>
            <a:lvl8pPr lvl="7"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8pPr>
            <a:lvl9pPr lvl="8" marR="0" rtl="0" algn="l">
              <a:lnSpc>
                <a:spcPct val="90000"/>
              </a:lnSpc>
              <a:spcBef>
                <a:spcPts val="0"/>
              </a:spcBef>
              <a:spcAft>
                <a:spcPts val="0"/>
              </a:spcAft>
              <a:buSzPts val="2600"/>
              <a:buNone/>
              <a:defRPr b="0" i="0" sz="8100" u="none" cap="none" strike="noStrike">
                <a:solidFill>
                  <a:schemeClr val="dk1"/>
                </a:solidFill>
                <a:latin typeface="Calibri"/>
                <a:ea typeface="Calibri"/>
                <a:cs typeface="Calibri"/>
                <a:sym typeface="Calibri"/>
              </a:defRPr>
            </a:lvl9pPr>
          </a:lstStyle>
          <a:p/>
        </p:txBody>
      </p:sp>
      <p:sp>
        <p:nvSpPr>
          <p:cNvPr id="113" name="Google Shape;113;p20"/>
          <p:cNvSpPr txBox="1"/>
          <p:nvPr>
            <p:ph idx="1" type="body"/>
          </p:nvPr>
        </p:nvSpPr>
        <p:spPr>
          <a:xfrm>
            <a:off x="1257300" y="2738438"/>
            <a:ext cx="15773400" cy="6527007"/>
          </a:xfrm>
          <a:prstGeom prst="rect">
            <a:avLst/>
          </a:prstGeom>
          <a:noFill/>
          <a:ln>
            <a:noFill/>
          </a:ln>
        </p:spPr>
        <p:txBody>
          <a:bodyPr anchorCtr="0" anchor="t" bIns="83775" lIns="167625" spcFirstLastPara="1" rIns="167625" wrap="square" tIns="83775">
            <a:noAutofit/>
          </a:bodyPr>
          <a:lstStyle>
            <a:lvl1pPr indent="-552450" lvl="0" marL="457200" marR="0" rtl="0" algn="l">
              <a:lnSpc>
                <a:spcPct val="90000"/>
              </a:lnSpc>
              <a:spcBef>
                <a:spcPts val="1800"/>
              </a:spcBef>
              <a:spcAft>
                <a:spcPts val="0"/>
              </a:spcAft>
              <a:buClr>
                <a:schemeClr val="dk1"/>
              </a:buClr>
              <a:buSzPts val="5100"/>
              <a:buFont typeface="Arial"/>
              <a:buChar char="•"/>
              <a:defRPr b="0" i="0" sz="5100" u="none" cap="none" strike="noStrike">
                <a:solidFill>
                  <a:schemeClr val="dk1"/>
                </a:solidFill>
                <a:latin typeface="Calibri"/>
                <a:ea typeface="Calibri"/>
                <a:cs typeface="Calibri"/>
                <a:sym typeface="Calibri"/>
              </a:defRPr>
            </a:lvl1pPr>
            <a:lvl2pPr indent="-508000" lvl="1" marL="914400" marR="0" rtl="0" algn="l">
              <a:lnSpc>
                <a:spcPct val="90000"/>
              </a:lnSpc>
              <a:spcBef>
                <a:spcPts val="900"/>
              </a:spcBef>
              <a:spcAft>
                <a:spcPts val="0"/>
              </a:spcAft>
              <a:buClr>
                <a:schemeClr val="dk1"/>
              </a:buClr>
              <a:buSzPts val="4400"/>
              <a:buFont typeface="Arial"/>
              <a:buChar char="•"/>
              <a:defRPr b="0" i="0" sz="4400" u="none" cap="none" strike="noStrike">
                <a:solidFill>
                  <a:schemeClr val="dk1"/>
                </a:solidFill>
                <a:latin typeface="Calibri"/>
                <a:ea typeface="Calibri"/>
                <a:cs typeface="Calibri"/>
                <a:sym typeface="Calibri"/>
              </a:defRPr>
            </a:lvl2pPr>
            <a:lvl3pPr indent="-463550" lvl="2" marL="1371600" marR="0" rtl="0" algn="l">
              <a:lnSpc>
                <a:spcPct val="90000"/>
              </a:lnSpc>
              <a:spcBef>
                <a:spcPts val="900"/>
              </a:spcBef>
              <a:spcAft>
                <a:spcPts val="0"/>
              </a:spcAft>
              <a:buClr>
                <a:schemeClr val="dk1"/>
              </a:buClr>
              <a:buSzPts val="3700"/>
              <a:buFont typeface="Arial"/>
              <a:buChar char="•"/>
              <a:defRPr b="0" i="0" sz="3700" u="none" cap="none" strike="noStrike">
                <a:solidFill>
                  <a:schemeClr val="dk1"/>
                </a:solidFill>
                <a:latin typeface="Calibri"/>
                <a:ea typeface="Calibri"/>
                <a:cs typeface="Calibri"/>
                <a:sym typeface="Calibri"/>
              </a:defRPr>
            </a:lvl3pPr>
            <a:lvl4pPr indent="-438150" lvl="3" marL="1828800" marR="0" rtl="0" algn="l">
              <a:lnSpc>
                <a:spcPct val="90000"/>
              </a:lnSpc>
              <a:spcBef>
                <a:spcPts val="900"/>
              </a:spcBef>
              <a:spcAft>
                <a:spcPts val="0"/>
              </a:spcAft>
              <a:buClr>
                <a:schemeClr val="dk1"/>
              </a:buClr>
              <a:buSzPts val="3300"/>
              <a:buFont typeface="Arial"/>
              <a:buChar char="•"/>
              <a:defRPr b="0" i="0" sz="3300" u="none" cap="none" strike="noStrike">
                <a:solidFill>
                  <a:schemeClr val="dk1"/>
                </a:solidFill>
                <a:latin typeface="Calibri"/>
                <a:ea typeface="Calibri"/>
                <a:cs typeface="Calibri"/>
                <a:sym typeface="Calibri"/>
              </a:defRPr>
            </a:lvl4pPr>
            <a:lvl5pPr indent="-438150" lvl="4" marL="2286000" marR="0" rtl="0" algn="l">
              <a:lnSpc>
                <a:spcPct val="90000"/>
              </a:lnSpc>
              <a:spcBef>
                <a:spcPts val="900"/>
              </a:spcBef>
              <a:spcAft>
                <a:spcPts val="0"/>
              </a:spcAft>
              <a:buClr>
                <a:schemeClr val="dk1"/>
              </a:buClr>
              <a:buSzPts val="3300"/>
              <a:buFont typeface="Arial"/>
              <a:buChar char="•"/>
              <a:defRPr b="0" i="0" sz="3300" u="none" cap="none" strike="noStrike">
                <a:solidFill>
                  <a:schemeClr val="dk1"/>
                </a:solidFill>
                <a:latin typeface="Calibri"/>
                <a:ea typeface="Calibri"/>
                <a:cs typeface="Calibri"/>
                <a:sym typeface="Calibri"/>
              </a:defRPr>
            </a:lvl5pPr>
            <a:lvl6pPr indent="-438150" lvl="5" marL="2743200" marR="0" rtl="0" algn="l">
              <a:lnSpc>
                <a:spcPct val="90000"/>
              </a:lnSpc>
              <a:spcBef>
                <a:spcPts val="900"/>
              </a:spcBef>
              <a:spcAft>
                <a:spcPts val="0"/>
              </a:spcAft>
              <a:buClr>
                <a:schemeClr val="dk1"/>
              </a:buClr>
              <a:buSzPts val="3300"/>
              <a:buFont typeface="Arial"/>
              <a:buChar char="•"/>
              <a:defRPr b="0" i="0" sz="3300" u="none" cap="none" strike="noStrike">
                <a:solidFill>
                  <a:schemeClr val="dk1"/>
                </a:solidFill>
                <a:latin typeface="Calibri"/>
                <a:ea typeface="Calibri"/>
                <a:cs typeface="Calibri"/>
                <a:sym typeface="Calibri"/>
              </a:defRPr>
            </a:lvl6pPr>
            <a:lvl7pPr indent="-438150" lvl="6" marL="3200400" marR="0" rtl="0" algn="l">
              <a:lnSpc>
                <a:spcPct val="90000"/>
              </a:lnSpc>
              <a:spcBef>
                <a:spcPts val="1200"/>
              </a:spcBef>
              <a:spcAft>
                <a:spcPts val="0"/>
              </a:spcAft>
              <a:buClr>
                <a:schemeClr val="dk1"/>
              </a:buClr>
              <a:buSzPts val="3300"/>
              <a:buFont typeface="Arial"/>
              <a:buChar char="•"/>
              <a:defRPr b="0" i="0" sz="3300" u="none" cap="none" strike="noStrike">
                <a:solidFill>
                  <a:schemeClr val="dk1"/>
                </a:solidFill>
                <a:latin typeface="Calibri"/>
                <a:ea typeface="Calibri"/>
                <a:cs typeface="Calibri"/>
                <a:sym typeface="Calibri"/>
              </a:defRPr>
            </a:lvl7pPr>
            <a:lvl8pPr indent="-438150" lvl="7" marL="3657600" marR="0" rtl="0" algn="l">
              <a:lnSpc>
                <a:spcPct val="90000"/>
              </a:lnSpc>
              <a:spcBef>
                <a:spcPts val="900"/>
              </a:spcBef>
              <a:spcAft>
                <a:spcPts val="0"/>
              </a:spcAft>
              <a:buClr>
                <a:schemeClr val="dk1"/>
              </a:buClr>
              <a:buSzPts val="3300"/>
              <a:buFont typeface="Arial"/>
              <a:buChar char="•"/>
              <a:defRPr b="0" i="0" sz="3300" u="none" cap="none" strike="noStrike">
                <a:solidFill>
                  <a:schemeClr val="dk1"/>
                </a:solidFill>
                <a:latin typeface="Calibri"/>
                <a:ea typeface="Calibri"/>
                <a:cs typeface="Calibri"/>
                <a:sym typeface="Calibri"/>
              </a:defRPr>
            </a:lvl8pPr>
            <a:lvl9pPr indent="-438150" lvl="8" marL="4114800" marR="0" rtl="0" algn="l">
              <a:lnSpc>
                <a:spcPct val="90000"/>
              </a:lnSpc>
              <a:spcBef>
                <a:spcPts val="900"/>
              </a:spcBef>
              <a:spcAft>
                <a:spcPts val="400"/>
              </a:spcAft>
              <a:buClr>
                <a:schemeClr val="dk1"/>
              </a:buClr>
              <a:buSzPts val="3300"/>
              <a:buFont typeface="Arial"/>
              <a:buChar char="•"/>
              <a:defRPr b="0" i="0" sz="3300" u="none" cap="none" strike="noStrike">
                <a:solidFill>
                  <a:schemeClr val="dk1"/>
                </a:solidFill>
                <a:latin typeface="Calibri"/>
                <a:ea typeface="Calibri"/>
                <a:cs typeface="Calibri"/>
                <a:sym typeface="Calibri"/>
              </a:defRPr>
            </a:lvl9pPr>
          </a:lstStyle>
          <a:p/>
        </p:txBody>
      </p:sp>
      <p:sp>
        <p:nvSpPr>
          <p:cNvPr id="114" name="Google Shape;114;p20"/>
          <p:cNvSpPr txBox="1"/>
          <p:nvPr>
            <p:ph idx="10" type="dt"/>
          </p:nvPr>
        </p:nvSpPr>
        <p:spPr>
          <a:xfrm>
            <a:off x="1257300" y="9534525"/>
            <a:ext cx="4114800" cy="547688"/>
          </a:xfrm>
          <a:prstGeom prst="rect">
            <a:avLst/>
          </a:prstGeom>
          <a:noFill/>
          <a:ln>
            <a:noFill/>
          </a:ln>
        </p:spPr>
        <p:txBody>
          <a:bodyPr anchorCtr="0" anchor="t" bIns="83775" lIns="167625" spcFirstLastPara="1" rIns="167625" wrap="square" tIns="8377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SzPts val="2600"/>
              <a:buNone/>
              <a:defRPr sz="2600"/>
            </a:lvl2pPr>
            <a:lvl3pPr lvl="2" algn="l">
              <a:lnSpc>
                <a:spcPct val="100000"/>
              </a:lnSpc>
              <a:spcBef>
                <a:spcPts val="0"/>
              </a:spcBef>
              <a:spcAft>
                <a:spcPts val="0"/>
              </a:spcAft>
              <a:buSzPts val="2600"/>
              <a:buNone/>
              <a:defRPr sz="2600"/>
            </a:lvl3pPr>
            <a:lvl4pPr lvl="3" algn="l">
              <a:lnSpc>
                <a:spcPct val="100000"/>
              </a:lnSpc>
              <a:spcBef>
                <a:spcPts val="0"/>
              </a:spcBef>
              <a:spcAft>
                <a:spcPts val="0"/>
              </a:spcAft>
              <a:buSzPts val="2600"/>
              <a:buNone/>
              <a:defRPr sz="2600"/>
            </a:lvl4pPr>
            <a:lvl5pPr lvl="4" algn="l">
              <a:lnSpc>
                <a:spcPct val="100000"/>
              </a:lnSpc>
              <a:spcBef>
                <a:spcPts val="0"/>
              </a:spcBef>
              <a:spcAft>
                <a:spcPts val="0"/>
              </a:spcAft>
              <a:buSzPts val="2600"/>
              <a:buNone/>
              <a:defRPr sz="2600"/>
            </a:lvl5pPr>
            <a:lvl6pPr lvl="5" algn="l">
              <a:lnSpc>
                <a:spcPct val="100000"/>
              </a:lnSpc>
              <a:spcBef>
                <a:spcPts val="0"/>
              </a:spcBef>
              <a:spcAft>
                <a:spcPts val="0"/>
              </a:spcAft>
              <a:buSzPts val="2600"/>
              <a:buNone/>
              <a:defRPr sz="2600"/>
            </a:lvl6pPr>
            <a:lvl7pPr lvl="6" algn="l">
              <a:lnSpc>
                <a:spcPct val="100000"/>
              </a:lnSpc>
              <a:spcBef>
                <a:spcPts val="0"/>
              </a:spcBef>
              <a:spcAft>
                <a:spcPts val="0"/>
              </a:spcAft>
              <a:buSzPts val="2600"/>
              <a:buNone/>
              <a:defRPr sz="2600"/>
            </a:lvl7pPr>
            <a:lvl8pPr lvl="7" algn="l">
              <a:lnSpc>
                <a:spcPct val="100000"/>
              </a:lnSpc>
              <a:spcBef>
                <a:spcPts val="0"/>
              </a:spcBef>
              <a:spcAft>
                <a:spcPts val="0"/>
              </a:spcAft>
              <a:buSzPts val="2600"/>
              <a:buNone/>
              <a:defRPr sz="2600"/>
            </a:lvl8pPr>
            <a:lvl9pPr lvl="8" algn="l">
              <a:lnSpc>
                <a:spcPct val="100000"/>
              </a:lnSpc>
              <a:spcBef>
                <a:spcPts val="0"/>
              </a:spcBef>
              <a:spcAft>
                <a:spcPts val="0"/>
              </a:spcAft>
              <a:buSzPts val="2600"/>
              <a:buNone/>
              <a:defRPr sz="2600"/>
            </a:lvl9pPr>
          </a:lstStyle>
          <a:p/>
        </p:txBody>
      </p:sp>
      <p:sp>
        <p:nvSpPr>
          <p:cNvPr id="115" name="Google Shape;115;p20"/>
          <p:cNvSpPr txBox="1"/>
          <p:nvPr>
            <p:ph idx="11" type="ftr"/>
          </p:nvPr>
        </p:nvSpPr>
        <p:spPr>
          <a:xfrm>
            <a:off x="6057900" y="9534525"/>
            <a:ext cx="6172200" cy="547688"/>
          </a:xfrm>
          <a:prstGeom prst="rect">
            <a:avLst/>
          </a:prstGeom>
          <a:noFill/>
          <a:ln>
            <a:noFill/>
          </a:ln>
        </p:spPr>
        <p:txBody>
          <a:bodyPr anchorCtr="0" anchor="t" bIns="83775" lIns="167625" spcFirstLastPara="1" rIns="167625" wrap="square" tIns="8377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SzPts val="2600"/>
              <a:buNone/>
              <a:defRPr sz="2600"/>
            </a:lvl2pPr>
            <a:lvl3pPr lvl="2" algn="l">
              <a:lnSpc>
                <a:spcPct val="100000"/>
              </a:lnSpc>
              <a:spcBef>
                <a:spcPts val="0"/>
              </a:spcBef>
              <a:spcAft>
                <a:spcPts val="0"/>
              </a:spcAft>
              <a:buSzPts val="2600"/>
              <a:buNone/>
              <a:defRPr sz="2600"/>
            </a:lvl3pPr>
            <a:lvl4pPr lvl="3" algn="l">
              <a:lnSpc>
                <a:spcPct val="100000"/>
              </a:lnSpc>
              <a:spcBef>
                <a:spcPts val="0"/>
              </a:spcBef>
              <a:spcAft>
                <a:spcPts val="0"/>
              </a:spcAft>
              <a:buSzPts val="2600"/>
              <a:buNone/>
              <a:defRPr sz="2600"/>
            </a:lvl4pPr>
            <a:lvl5pPr lvl="4" algn="l">
              <a:lnSpc>
                <a:spcPct val="100000"/>
              </a:lnSpc>
              <a:spcBef>
                <a:spcPts val="0"/>
              </a:spcBef>
              <a:spcAft>
                <a:spcPts val="0"/>
              </a:spcAft>
              <a:buSzPts val="2600"/>
              <a:buNone/>
              <a:defRPr sz="2600"/>
            </a:lvl5pPr>
            <a:lvl6pPr lvl="5" algn="l">
              <a:lnSpc>
                <a:spcPct val="100000"/>
              </a:lnSpc>
              <a:spcBef>
                <a:spcPts val="0"/>
              </a:spcBef>
              <a:spcAft>
                <a:spcPts val="0"/>
              </a:spcAft>
              <a:buSzPts val="2600"/>
              <a:buNone/>
              <a:defRPr sz="2600"/>
            </a:lvl6pPr>
            <a:lvl7pPr lvl="6" algn="l">
              <a:lnSpc>
                <a:spcPct val="100000"/>
              </a:lnSpc>
              <a:spcBef>
                <a:spcPts val="0"/>
              </a:spcBef>
              <a:spcAft>
                <a:spcPts val="0"/>
              </a:spcAft>
              <a:buSzPts val="2600"/>
              <a:buNone/>
              <a:defRPr sz="2600"/>
            </a:lvl7pPr>
            <a:lvl8pPr lvl="7" algn="l">
              <a:lnSpc>
                <a:spcPct val="100000"/>
              </a:lnSpc>
              <a:spcBef>
                <a:spcPts val="0"/>
              </a:spcBef>
              <a:spcAft>
                <a:spcPts val="0"/>
              </a:spcAft>
              <a:buSzPts val="2600"/>
              <a:buNone/>
              <a:defRPr sz="2600"/>
            </a:lvl8pPr>
            <a:lvl9pPr lvl="8" algn="l">
              <a:lnSpc>
                <a:spcPct val="100000"/>
              </a:lnSpc>
              <a:spcBef>
                <a:spcPts val="0"/>
              </a:spcBef>
              <a:spcAft>
                <a:spcPts val="0"/>
              </a:spcAft>
              <a:buSzPts val="2600"/>
              <a:buNone/>
              <a:defRPr sz="2600"/>
            </a:lvl9pPr>
          </a:lstStyle>
          <a:p/>
        </p:txBody>
      </p:sp>
      <p:sp>
        <p:nvSpPr>
          <p:cNvPr id="116" name="Google Shape;116;p20"/>
          <p:cNvSpPr txBox="1"/>
          <p:nvPr>
            <p:ph idx="12" type="sldNum"/>
          </p:nvPr>
        </p:nvSpPr>
        <p:spPr>
          <a:xfrm>
            <a:off x="10439400" y="8315325"/>
            <a:ext cx="6375400" cy="547688"/>
          </a:xfrm>
          <a:prstGeom prst="rect">
            <a:avLst/>
          </a:prstGeom>
          <a:noFill/>
          <a:ln>
            <a:noFill/>
          </a:ln>
        </p:spPr>
        <p:txBody>
          <a:bodyPr anchorCtr="0" anchor="t" bIns="83775" lIns="167625" spcFirstLastPara="1" rIns="167625" wrap="square" tIns="83775">
            <a:noAutofit/>
          </a:bodyPr>
          <a:lstStyle>
            <a:lvl1pPr indent="0" lvl="0" marL="0" marR="0" algn="l">
              <a:lnSpc>
                <a:spcPct val="10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1pPr>
            <a:lvl2pPr indent="0" lvl="1" marL="0" marR="0" algn="l">
              <a:lnSpc>
                <a:spcPct val="10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2pPr>
            <a:lvl3pPr indent="0" lvl="2" marL="0" marR="0" algn="l">
              <a:lnSpc>
                <a:spcPct val="10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3pPr>
            <a:lvl4pPr indent="0" lvl="3" marL="0" marR="0" algn="l">
              <a:lnSpc>
                <a:spcPct val="10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4pPr>
            <a:lvl5pPr indent="0" lvl="4" marL="0" marR="0" algn="l">
              <a:lnSpc>
                <a:spcPct val="10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5pPr>
            <a:lvl6pPr indent="0" lvl="5" marL="0" marR="0" algn="l">
              <a:lnSpc>
                <a:spcPct val="10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6pPr>
            <a:lvl7pPr indent="0" lvl="6" marL="0" marR="0" algn="l">
              <a:lnSpc>
                <a:spcPct val="10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7pPr>
            <a:lvl8pPr indent="0" lvl="7" marL="0" marR="0" algn="l">
              <a:lnSpc>
                <a:spcPct val="10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8pPr>
            <a:lvl9pPr indent="0" lvl="8" marL="0" marR="0" algn="l">
              <a:lnSpc>
                <a:spcPct val="100000"/>
              </a:lnSpc>
              <a:spcBef>
                <a:spcPts val="0"/>
              </a:spcBef>
              <a:spcAft>
                <a:spcPts val="0"/>
              </a:spcAft>
              <a:buClr>
                <a:schemeClr val="dk1"/>
              </a:buClr>
              <a:buSzPts val="3300"/>
              <a:buFont typeface="Arial"/>
              <a:buNone/>
              <a:defRPr b="0" i="0" sz="33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sz="2600">
              <a:solidFill>
                <a:srgbClr val="4B3241"/>
              </a:solidFill>
              <a:latin typeface="Montserrat Medium"/>
              <a:ea typeface="Montserrat Medium"/>
              <a:cs typeface="Montserrat Medium"/>
              <a:sym typeface="Montserrat Medium"/>
            </a:endParaRPr>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showMasterSp="0">
  <p:cSld name="OBJECT_5">
    <p:spTree>
      <p:nvGrpSpPr>
        <p:cNvPr id="117" name="Shape 117"/>
        <p:cNvGrpSpPr/>
        <p:nvPr/>
      </p:nvGrpSpPr>
      <p:grpSpPr>
        <a:xfrm>
          <a:off x="0" y="0"/>
          <a:ext cx="0" cy="0"/>
          <a:chOff x="0" y="0"/>
          <a:chExt cx="0" cy="0"/>
        </a:xfrm>
      </p:grpSpPr>
      <p:sp>
        <p:nvSpPr>
          <p:cNvPr id="118" name="Google Shape;118;p21"/>
          <p:cNvSpPr txBox="1"/>
          <p:nvPr>
            <p:ph type="title"/>
          </p:nvPr>
        </p:nvSpPr>
        <p:spPr>
          <a:xfrm>
            <a:off x="1019174" y="1128713"/>
            <a:ext cx="14420850" cy="1621630"/>
          </a:xfrm>
          <a:prstGeom prst="rect">
            <a:avLst/>
          </a:prstGeom>
          <a:noFill/>
          <a:ln>
            <a:noFill/>
          </a:ln>
        </p:spPr>
        <p:txBody>
          <a:bodyPr anchorCtr="0" anchor="ctr" bIns="83775" lIns="167625" spcFirstLastPara="1" rIns="167625" wrap="square" tIns="83775">
            <a:noAutofit/>
          </a:bodyPr>
          <a:lstStyle>
            <a:lvl1pPr lvl="0" algn="l">
              <a:lnSpc>
                <a:spcPct val="90000"/>
              </a:lnSpc>
              <a:spcBef>
                <a:spcPts val="0"/>
              </a:spcBef>
              <a:spcAft>
                <a:spcPts val="0"/>
              </a:spcAft>
              <a:buSzPts val="2600"/>
              <a:buNone/>
              <a:defRPr sz="2600"/>
            </a:lvl1pPr>
            <a:lvl2pPr lvl="1" algn="l">
              <a:lnSpc>
                <a:spcPct val="90000"/>
              </a:lnSpc>
              <a:spcBef>
                <a:spcPts val="0"/>
              </a:spcBef>
              <a:spcAft>
                <a:spcPts val="0"/>
              </a:spcAft>
              <a:buSzPts val="2600"/>
              <a:buNone/>
              <a:defRPr sz="2600"/>
            </a:lvl2pPr>
            <a:lvl3pPr lvl="2" algn="l">
              <a:lnSpc>
                <a:spcPct val="90000"/>
              </a:lnSpc>
              <a:spcBef>
                <a:spcPts val="0"/>
              </a:spcBef>
              <a:spcAft>
                <a:spcPts val="0"/>
              </a:spcAft>
              <a:buSzPts val="2600"/>
              <a:buNone/>
              <a:defRPr sz="2600"/>
            </a:lvl3pPr>
            <a:lvl4pPr lvl="3" algn="l">
              <a:lnSpc>
                <a:spcPct val="90000"/>
              </a:lnSpc>
              <a:spcBef>
                <a:spcPts val="0"/>
              </a:spcBef>
              <a:spcAft>
                <a:spcPts val="0"/>
              </a:spcAft>
              <a:buSzPts val="2600"/>
              <a:buNone/>
              <a:defRPr sz="2600"/>
            </a:lvl4pPr>
            <a:lvl5pPr lvl="4" algn="l">
              <a:lnSpc>
                <a:spcPct val="90000"/>
              </a:lnSpc>
              <a:spcBef>
                <a:spcPts val="0"/>
              </a:spcBef>
              <a:spcAft>
                <a:spcPts val="0"/>
              </a:spcAft>
              <a:buSzPts val="2600"/>
              <a:buNone/>
              <a:defRPr sz="2600"/>
            </a:lvl5pPr>
            <a:lvl6pPr lvl="5" algn="l">
              <a:lnSpc>
                <a:spcPct val="90000"/>
              </a:lnSpc>
              <a:spcBef>
                <a:spcPts val="0"/>
              </a:spcBef>
              <a:spcAft>
                <a:spcPts val="0"/>
              </a:spcAft>
              <a:buSzPts val="2600"/>
              <a:buNone/>
              <a:defRPr sz="2600"/>
            </a:lvl6pPr>
            <a:lvl7pPr lvl="6" algn="l">
              <a:lnSpc>
                <a:spcPct val="90000"/>
              </a:lnSpc>
              <a:spcBef>
                <a:spcPts val="0"/>
              </a:spcBef>
              <a:spcAft>
                <a:spcPts val="0"/>
              </a:spcAft>
              <a:buSzPts val="2600"/>
              <a:buNone/>
              <a:defRPr sz="2600"/>
            </a:lvl7pPr>
            <a:lvl8pPr lvl="7" algn="l">
              <a:lnSpc>
                <a:spcPct val="90000"/>
              </a:lnSpc>
              <a:spcBef>
                <a:spcPts val="0"/>
              </a:spcBef>
              <a:spcAft>
                <a:spcPts val="0"/>
              </a:spcAft>
              <a:buSzPts val="2600"/>
              <a:buNone/>
              <a:defRPr sz="2600"/>
            </a:lvl8pPr>
            <a:lvl9pPr lvl="8" algn="l">
              <a:lnSpc>
                <a:spcPct val="90000"/>
              </a:lnSpc>
              <a:spcBef>
                <a:spcPts val="0"/>
              </a:spcBef>
              <a:spcAft>
                <a:spcPts val="0"/>
              </a:spcAft>
              <a:buSzPts val="2600"/>
              <a:buNone/>
              <a:defRPr sz="2600"/>
            </a:lvl9pPr>
          </a:lstStyle>
          <a:p/>
        </p:txBody>
      </p:sp>
      <p:sp>
        <p:nvSpPr>
          <p:cNvPr id="119" name="Google Shape;119;p21"/>
          <p:cNvSpPr txBox="1"/>
          <p:nvPr>
            <p:ph idx="1" type="body"/>
          </p:nvPr>
        </p:nvSpPr>
        <p:spPr>
          <a:xfrm>
            <a:off x="1019174" y="3505200"/>
            <a:ext cx="14420850" cy="5398293"/>
          </a:xfrm>
          <a:prstGeom prst="rect">
            <a:avLst/>
          </a:prstGeom>
          <a:noFill/>
          <a:ln>
            <a:noFill/>
          </a:ln>
        </p:spPr>
        <p:txBody>
          <a:bodyPr anchorCtr="0" anchor="t" bIns="83775" lIns="167625" spcFirstLastPara="1" rIns="167625" wrap="square" tIns="83775">
            <a:noAutofit/>
          </a:bodyPr>
          <a:lstStyle>
            <a:lvl1pPr indent="-438150" lvl="0" marL="457200" algn="l">
              <a:lnSpc>
                <a:spcPct val="90000"/>
              </a:lnSpc>
              <a:spcBef>
                <a:spcPts val="1700"/>
              </a:spcBef>
              <a:spcAft>
                <a:spcPts val="0"/>
              </a:spcAft>
              <a:buClr>
                <a:schemeClr val="lt1"/>
              </a:buClr>
              <a:buSzPts val="3300"/>
              <a:buChar char="●"/>
              <a:defRPr sz="2600"/>
            </a:lvl1pPr>
            <a:lvl2pPr indent="-438150" lvl="1" marL="914400" algn="l">
              <a:lnSpc>
                <a:spcPct val="90000"/>
              </a:lnSpc>
              <a:spcBef>
                <a:spcPts val="800"/>
              </a:spcBef>
              <a:spcAft>
                <a:spcPts val="0"/>
              </a:spcAft>
              <a:buClr>
                <a:schemeClr val="lt1"/>
              </a:buClr>
              <a:buSzPts val="3300"/>
              <a:buChar char="–"/>
              <a:defRPr sz="2600"/>
            </a:lvl2pPr>
            <a:lvl3pPr indent="-438150" lvl="2" marL="1371600" algn="l">
              <a:lnSpc>
                <a:spcPct val="90000"/>
              </a:lnSpc>
              <a:spcBef>
                <a:spcPts val="800"/>
              </a:spcBef>
              <a:spcAft>
                <a:spcPts val="0"/>
              </a:spcAft>
              <a:buClr>
                <a:schemeClr val="lt1"/>
              </a:buClr>
              <a:buSzPts val="3300"/>
              <a:buChar char="–"/>
              <a:defRPr sz="2600"/>
            </a:lvl3pPr>
            <a:lvl4pPr indent="-438150" lvl="3" marL="1828800" algn="l">
              <a:lnSpc>
                <a:spcPct val="90000"/>
              </a:lnSpc>
              <a:spcBef>
                <a:spcPts val="800"/>
              </a:spcBef>
              <a:spcAft>
                <a:spcPts val="0"/>
              </a:spcAft>
              <a:buClr>
                <a:schemeClr val="lt1"/>
              </a:buClr>
              <a:buSzPts val="3300"/>
              <a:buChar char="–"/>
              <a:defRPr sz="2600"/>
            </a:lvl4pPr>
            <a:lvl5pPr indent="-438150" lvl="4" marL="2286000" algn="l">
              <a:lnSpc>
                <a:spcPct val="90000"/>
              </a:lnSpc>
              <a:spcBef>
                <a:spcPts val="800"/>
              </a:spcBef>
              <a:spcAft>
                <a:spcPts val="0"/>
              </a:spcAft>
              <a:buClr>
                <a:schemeClr val="lt1"/>
              </a:buClr>
              <a:buSzPts val="3300"/>
              <a:buChar char="–"/>
              <a:defRPr sz="2600"/>
            </a:lvl5pPr>
            <a:lvl6pPr indent="-438150" lvl="5" marL="2743200" algn="l">
              <a:lnSpc>
                <a:spcPct val="90000"/>
              </a:lnSpc>
              <a:spcBef>
                <a:spcPts val="800"/>
              </a:spcBef>
              <a:spcAft>
                <a:spcPts val="0"/>
              </a:spcAft>
              <a:buClr>
                <a:schemeClr val="lt1"/>
              </a:buClr>
              <a:buSzPts val="3300"/>
              <a:buChar char="–"/>
              <a:defRPr sz="2600"/>
            </a:lvl6pPr>
            <a:lvl7pPr indent="-438150" lvl="6" marL="3200400" algn="l">
              <a:lnSpc>
                <a:spcPct val="90000"/>
              </a:lnSpc>
              <a:spcBef>
                <a:spcPts val="1200"/>
              </a:spcBef>
              <a:spcAft>
                <a:spcPts val="0"/>
              </a:spcAft>
              <a:buClr>
                <a:schemeClr val="lt1"/>
              </a:buClr>
              <a:buSzPts val="3300"/>
              <a:buChar char="–"/>
              <a:defRPr sz="2600"/>
            </a:lvl7pPr>
            <a:lvl8pPr indent="-438150" lvl="7" marL="3657600" algn="l">
              <a:lnSpc>
                <a:spcPct val="90000"/>
              </a:lnSpc>
              <a:spcBef>
                <a:spcPts val="800"/>
              </a:spcBef>
              <a:spcAft>
                <a:spcPts val="0"/>
              </a:spcAft>
              <a:buClr>
                <a:schemeClr val="lt1"/>
              </a:buClr>
              <a:buSzPts val="3300"/>
              <a:buChar char="–"/>
              <a:defRPr sz="2600"/>
            </a:lvl8pPr>
            <a:lvl9pPr indent="-438150" lvl="8" marL="4114800" algn="l">
              <a:lnSpc>
                <a:spcPct val="90000"/>
              </a:lnSpc>
              <a:spcBef>
                <a:spcPts val="800"/>
              </a:spcBef>
              <a:spcAft>
                <a:spcPts val="400"/>
              </a:spcAft>
              <a:buClr>
                <a:schemeClr val="lt1"/>
              </a:buClr>
              <a:buSzPts val="3300"/>
              <a:buChar char="–"/>
              <a:defRPr sz="2600"/>
            </a:lvl9pPr>
          </a:lstStyle>
          <a:p/>
        </p:txBody>
      </p:sp>
      <p:sp>
        <p:nvSpPr>
          <p:cNvPr id="120" name="Google Shape;120;p21"/>
          <p:cNvSpPr txBox="1"/>
          <p:nvPr>
            <p:ph idx="10" type="dt"/>
          </p:nvPr>
        </p:nvSpPr>
        <p:spPr>
          <a:xfrm>
            <a:off x="11325224" y="8903493"/>
            <a:ext cx="4114800" cy="547688"/>
          </a:xfrm>
          <a:prstGeom prst="rect">
            <a:avLst/>
          </a:prstGeom>
          <a:noFill/>
          <a:ln>
            <a:noFill/>
          </a:ln>
        </p:spPr>
        <p:txBody>
          <a:bodyPr anchorCtr="0" anchor="ctr" bIns="83775" lIns="167625" spcFirstLastPara="1" rIns="167625" wrap="square" tIns="83775">
            <a:noAutofit/>
          </a:bodyPr>
          <a:lstStyle>
            <a:lvl1pPr lvl="0" algn="r">
              <a:lnSpc>
                <a:spcPct val="100000"/>
              </a:lnSpc>
              <a:spcBef>
                <a:spcPts val="0"/>
              </a:spcBef>
              <a:spcAft>
                <a:spcPts val="0"/>
              </a:spcAft>
              <a:buSzPts val="2600"/>
              <a:buNone/>
              <a:defRPr sz="1700">
                <a:solidFill>
                  <a:srgbClr val="EFE5F5"/>
                </a:solidFill>
              </a:defRPr>
            </a:lvl1pPr>
            <a:lvl2pPr lvl="1" algn="l">
              <a:lnSpc>
                <a:spcPct val="100000"/>
              </a:lnSpc>
              <a:spcBef>
                <a:spcPts val="0"/>
              </a:spcBef>
              <a:spcAft>
                <a:spcPts val="0"/>
              </a:spcAft>
              <a:buSzPts val="2600"/>
              <a:buNone/>
              <a:defRPr sz="2600"/>
            </a:lvl2pPr>
            <a:lvl3pPr lvl="2" algn="l">
              <a:lnSpc>
                <a:spcPct val="100000"/>
              </a:lnSpc>
              <a:spcBef>
                <a:spcPts val="0"/>
              </a:spcBef>
              <a:spcAft>
                <a:spcPts val="0"/>
              </a:spcAft>
              <a:buSzPts val="2600"/>
              <a:buNone/>
              <a:defRPr sz="2600"/>
            </a:lvl3pPr>
            <a:lvl4pPr lvl="3" algn="l">
              <a:lnSpc>
                <a:spcPct val="100000"/>
              </a:lnSpc>
              <a:spcBef>
                <a:spcPts val="0"/>
              </a:spcBef>
              <a:spcAft>
                <a:spcPts val="0"/>
              </a:spcAft>
              <a:buSzPts val="2600"/>
              <a:buNone/>
              <a:defRPr sz="2600"/>
            </a:lvl4pPr>
            <a:lvl5pPr lvl="4" algn="l">
              <a:lnSpc>
                <a:spcPct val="100000"/>
              </a:lnSpc>
              <a:spcBef>
                <a:spcPts val="0"/>
              </a:spcBef>
              <a:spcAft>
                <a:spcPts val="0"/>
              </a:spcAft>
              <a:buSzPts val="2600"/>
              <a:buNone/>
              <a:defRPr sz="2600"/>
            </a:lvl5pPr>
            <a:lvl6pPr lvl="5" algn="l">
              <a:lnSpc>
                <a:spcPct val="100000"/>
              </a:lnSpc>
              <a:spcBef>
                <a:spcPts val="0"/>
              </a:spcBef>
              <a:spcAft>
                <a:spcPts val="0"/>
              </a:spcAft>
              <a:buSzPts val="2600"/>
              <a:buNone/>
              <a:defRPr sz="2600"/>
            </a:lvl6pPr>
            <a:lvl7pPr lvl="6" algn="l">
              <a:lnSpc>
                <a:spcPct val="100000"/>
              </a:lnSpc>
              <a:spcBef>
                <a:spcPts val="0"/>
              </a:spcBef>
              <a:spcAft>
                <a:spcPts val="0"/>
              </a:spcAft>
              <a:buSzPts val="2600"/>
              <a:buNone/>
              <a:defRPr sz="2600"/>
            </a:lvl7pPr>
            <a:lvl8pPr lvl="7" algn="l">
              <a:lnSpc>
                <a:spcPct val="100000"/>
              </a:lnSpc>
              <a:spcBef>
                <a:spcPts val="0"/>
              </a:spcBef>
              <a:spcAft>
                <a:spcPts val="0"/>
              </a:spcAft>
              <a:buSzPts val="2600"/>
              <a:buNone/>
              <a:defRPr sz="2600"/>
            </a:lvl8pPr>
            <a:lvl9pPr lvl="8" algn="l">
              <a:lnSpc>
                <a:spcPct val="100000"/>
              </a:lnSpc>
              <a:spcBef>
                <a:spcPts val="0"/>
              </a:spcBef>
              <a:spcAft>
                <a:spcPts val="0"/>
              </a:spcAft>
              <a:buSzPts val="2600"/>
              <a:buNone/>
              <a:defRPr sz="2600"/>
            </a:lvl9pPr>
          </a:lstStyle>
          <a:p/>
        </p:txBody>
      </p:sp>
      <p:sp>
        <p:nvSpPr>
          <p:cNvPr id="121" name="Google Shape;121;p21"/>
          <p:cNvSpPr txBox="1"/>
          <p:nvPr>
            <p:ph idx="11" type="ftr"/>
          </p:nvPr>
        </p:nvSpPr>
        <p:spPr>
          <a:xfrm>
            <a:off x="1019174" y="8903493"/>
            <a:ext cx="10306050" cy="547688"/>
          </a:xfrm>
          <a:prstGeom prst="rect">
            <a:avLst/>
          </a:prstGeom>
          <a:noFill/>
          <a:ln>
            <a:noFill/>
          </a:ln>
        </p:spPr>
        <p:txBody>
          <a:bodyPr anchorCtr="0" anchor="ctr" bIns="83775" lIns="167625" spcFirstLastPara="1" rIns="167625" wrap="square" tIns="8377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SzPts val="2600"/>
              <a:buNone/>
              <a:defRPr sz="2600"/>
            </a:lvl2pPr>
            <a:lvl3pPr lvl="2" algn="l">
              <a:lnSpc>
                <a:spcPct val="100000"/>
              </a:lnSpc>
              <a:spcBef>
                <a:spcPts val="0"/>
              </a:spcBef>
              <a:spcAft>
                <a:spcPts val="0"/>
              </a:spcAft>
              <a:buSzPts val="2600"/>
              <a:buNone/>
              <a:defRPr sz="2600"/>
            </a:lvl3pPr>
            <a:lvl4pPr lvl="3" algn="l">
              <a:lnSpc>
                <a:spcPct val="100000"/>
              </a:lnSpc>
              <a:spcBef>
                <a:spcPts val="0"/>
              </a:spcBef>
              <a:spcAft>
                <a:spcPts val="0"/>
              </a:spcAft>
              <a:buSzPts val="2600"/>
              <a:buNone/>
              <a:defRPr sz="2600"/>
            </a:lvl4pPr>
            <a:lvl5pPr lvl="4" algn="l">
              <a:lnSpc>
                <a:spcPct val="100000"/>
              </a:lnSpc>
              <a:spcBef>
                <a:spcPts val="0"/>
              </a:spcBef>
              <a:spcAft>
                <a:spcPts val="0"/>
              </a:spcAft>
              <a:buSzPts val="2600"/>
              <a:buNone/>
              <a:defRPr sz="2600"/>
            </a:lvl5pPr>
            <a:lvl6pPr lvl="5" algn="l">
              <a:lnSpc>
                <a:spcPct val="100000"/>
              </a:lnSpc>
              <a:spcBef>
                <a:spcPts val="0"/>
              </a:spcBef>
              <a:spcAft>
                <a:spcPts val="0"/>
              </a:spcAft>
              <a:buSzPts val="2600"/>
              <a:buNone/>
              <a:defRPr sz="2600"/>
            </a:lvl6pPr>
            <a:lvl7pPr lvl="6" algn="l">
              <a:lnSpc>
                <a:spcPct val="100000"/>
              </a:lnSpc>
              <a:spcBef>
                <a:spcPts val="0"/>
              </a:spcBef>
              <a:spcAft>
                <a:spcPts val="0"/>
              </a:spcAft>
              <a:buSzPts val="2600"/>
              <a:buNone/>
              <a:defRPr sz="2600"/>
            </a:lvl7pPr>
            <a:lvl8pPr lvl="7" algn="l">
              <a:lnSpc>
                <a:spcPct val="100000"/>
              </a:lnSpc>
              <a:spcBef>
                <a:spcPts val="0"/>
              </a:spcBef>
              <a:spcAft>
                <a:spcPts val="0"/>
              </a:spcAft>
              <a:buSzPts val="2600"/>
              <a:buNone/>
              <a:defRPr sz="2600"/>
            </a:lvl8pPr>
            <a:lvl9pPr lvl="8" algn="l">
              <a:lnSpc>
                <a:spcPct val="100000"/>
              </a:lnSpc>
              <a:spcBef>
                <a:spcPts val="0"/>
              </a:spcBef>
              <a:spcAft>
                <a:spcPts val="0"/>
              </a:spcAft>
              <a:buSzPts val="2600"/>
              <a:buNone/>
              <a:defRPr sz="2600"/>
            </a:lvl9pPr>
          </a:lstStyle>
          <a:p/>
        </p:txBody>
      </p:sp>
      <p:sp>
        <p:nvSpPr>
          <p:cNvPr id="122" name="Google Shape;122;p21"/>
          <p:cNvSpPr txBox="1"/>
          <p:nvPr>
            <p:ph idx="12" type="sldNum"/>
          </p:nvPr>
        </p:nvSpPr>
        <p:spPr>
          <a:xfrm>
            <a:off x="16094073" y="1128713"/>
            <a:ext cx="1730374" cy="1638300"/>
          </a:xfrm>
          <a:prstGeom prst="rect">
            <a:avLst/>
          </a:prstGeom>
          <a:noFill/>
          <a:ln>
            <a:noFill/>
          </a:ln>
        </p:spPr>
        <p:txBody>
          <a:bodyPr anchorCtr="0" anchor="ctr" bIns="83775" lIns="167625" spcFirstLastPara="1" rIns="167625" wrap="square" tIns="83775">
            <a:noAutofit/>
          </a:bodyPr>
          <a:lstStyle>
            <a:lvl1pPr indent="0" lvl="0" marL="0" marR="0" algn="l">
              <a:lnSpc>
                <a:spcPct val="100000"/>
              </a:lnSpc>
              <a:spcBef>
                <a:spcPts val="0"/>
              </a:spcBef>
              <a:spcAft>
                <a:spcPts val="0"/>
              </a:spcAft>
              <a:buClr>
                <a:srgbClr val="EFE5F5"/>
              </a:buClr>
              <a:buSzPts val="6100"/>
              <a:buFont typeface="Arial"/>
              <a:buNone/>
              <a:defRPr b="0" i="0" sz="6100" u="none">
                <a:solidFill>
                  <a:srgbClr val="EFE5F5"/>
                </a:solidFill>
                <a:latin typeface="Arial"/>
                <a:ea typeface="Arial"/>
                <a:cs typeface="Arial"/>
                <a:sym typeface="Arial"/>
              </a:defRPr>
            </a:lvl1pPr>
            <a:lvl2pPr indent="0" lvl="1" marL="0" marR="0" algn="l">
              <a:lnSpc>
                <a:spcPct val="100000"/>
              </a:lnSpc>
              <a:spcBef>
                <a:spcPts val="0"/>
              </a:spcBef>
              <a:spcAft>
                <a:spcPts val="0"/>
              </a:spcAft>
              <a:buClr>
                <a:srgbClr val="EFE5F5"/>
              </a:buClr>
              <a:buSzPts val="6100"/>
              <a:buFont typeface="Arial"/>
              <a:buNone/>
              <a:defRPr b="0" i="0" sz="6100" u="none">
                <a:solidFill>
                  <a:srgbClr val="EFE5F5"/>
                </a:solidFill>
                <a:latin typeface="Arial"/>
                <a:ea typeface="Arial"/>
                <a:cs typeface="Arial"/>
                <a:sym typeface="Arial"/>
              </a:defRPr>
            </a:lvl2pPr>
            <a:lvl3pPr indent="0" lvl="2" marL="0" marR="0" algn="l">
              <a:lnSpc>
                <a:spcPct val="100000"/>
              </a:lnSpc>
              <a:spcBef>
                <a:spcPts val="0"/>
              </a:spcBef>
              <a:spcAft>
                <a:spcPts val="0"/>
              </a:spcAft>
              <a:buClr>
                <a:srgbClr val="EFE5F5"/>
              </a:buClr>
              <a:buSzPts val="6100"/>
              <a:buFont typeface="Arial"/>
              <a:buNone/>
              <a:defRPr b="0" i="0" sz="6100" u="none">
                <a:solidFill>
                  <a:srgbClr val="EFE5F5"/>
                </a:solidFill>
                <a:latin typeface="Arial"/>
                <a:ea typeface="Arial"/>
                <a:cs typeface="Arial"/>
                <a:sym typeface="Arial"/>
              </a:defRPr>
            </a:lvl3pPr>
            <a:lvl4pPr indent="0" lvl="3" marL="0" marR="0" algn="l">
              <a:lnSpc>
                <a:spcPct val="100000"/>
              </a:lnSpc>
              <a:spcBef>
                <a:spcPts val="0"/>
              </a:spcBef>
              <a:spcAft>
                <a:spcPts val="0"/>
              </a:spcAft>
              <a:buClr>
                <a:srgbClr val="EFE5F5"/>
              </a:buClr>
              <a:buSzPts val="6100"/>
              <a:buFont typeface="Arial"/>
              <a:buNone/>
              <a:defRPr b="0" i="0" sz="6100" u="none">
                <a:solidFill>
                  <a:srgbClr val="EFE5F5"/>
                </a:solidFill>
                <a:latin typeface="Arial"/>
                <a:ea typeface="Arial"/>
                <a:cs typeface="Arial"/>
                <a:sym typeface="Arial"/>
              </a:defRPr>
            </a:lvl4pPr>
            <a:lvl5pPr indent="0" lvl="4" marL="0" marR="0" algn="l">
              <a:lnSpc>
                <a:spcPct val="100000"/>
              </a:lnSpc>
              <a:spcBef>
                <a:spcPts val="0"/>
              </a:spcBef>
              <a:spcAft>
                <a:spcPts val="0"/>
              </a:spcAft>
              <a:buClr>
                <a:srgbClr val="EFE5F5"/>
              </a:buClr>
              <a:buSzPts val="6100"/>
              <a:buFont typeface="Arial"/>
              <a:buNone/>
              <a:defRPr b="0" i="0" sz="6100" u="none">
                <a:solidFill>
                  <a:srgbClr val="EFE5F5"/>
                </a:solidFill>
                <a:latin typeface="Arial"/>
                <a:ea typeface="Arial"/>
                <a:cs typeface="Arial"/>
                <a:sym typeface="Arial"/>
              </a:defRPr>
            </a:lvl5pPr>
            <a:lvl6pPr indent="0" lvl="5" marL="0" marR="0" algn="l">
              <a:lnSpc>
                <a:spcPct val="100000"/>
              </a:lnSpc>
              <a:spcBef>
                <a:spcPts val="0"/>
              </a:spcBef>
              <a:spcAft>
                <a:spcPts val="0"/>
              </a:spcAft>
              <a:buClr>
                <a:srgbClr val="EFE5F5"/>
              </a:buClr>
              <a:buSzPts val="6100"/>
              <a:buFont typeface="Arial"/>
              <a:buNone/>
              <a:defRPr b="0" i="0" sz="6100" u="none">
                <a:solidFill>
                  <a:srgbClr val="EFE5F5"/>
                </a:solidFill>
                <a:latin typeface="Arial"/>
                <a:ea typeface="Arial"/>
                <a:cs typeface="Arial"/>
                <a:sym typeface="Arial"/>
              </a:defRPr>
            </a:lvl6pPr>
            <a:lvl7pPr indent="0" lvl="6" marL="0" marR="0" algn="l">
              <a:lnSpc>
                <a:spcPct val="100000"/>
              </a:lnSpc>
              <a:spcBef>
                <a:spcPts val="0"/>
              </a:spcBef>
              <a:spcAft>
                <a:spcPts val="0"/>
              </a:spcAft>
              <a:buClr>
                <a:srgbClr val="EFE5F5"/>
              </a:buClr>
              <a:buSzPts val="6100"/>
              <a:buFont typeface="Arial"/>
              <a:buNone/>
              <a:defRPr b="0" i="0" sz="6100" u="none">
                <a:solidFill>
                  <a:srgbClr val="EFE5F5"/>
                </a:solidFill>
                <a:latin typeface="Arial"/>
                <a:ea typeface="Arial"/>
                <a:cs typeface="Arial"/>
                <a:sym typeface="Arial"/>
              </a:defRPr>
            </a:lvl7pPr>
            <a:lvl8pPr indent="0" lvl="7" marL="0" marR="0" algn="l">
              <a:lnSpc>
                <a:spcPct val="100000"/>
              </a:lnSpc>
              <a:spcBef>
                <a:spcPts val="0"/>
              </a:spcBef>
              <a:spcAft>
                <a:spcPts val="0"/>
              </a:spcAft>
              <a:buClr>
                <a:srgbClr val="EFE5F5"/>
              </a:buClr>
              <a:buSzPts val="6100"/>
              <a:buFont typeface="Arial"/>
              <a:buNone/>
              <a:defRPr b="0" i="0" sz="6100" u="none">
                <a:solidFill>
                  <a:srgbClr val="EFE5F5"/>
                </a:solidFill>
                <a:latin typeface="Arial"/>
                <a:ea typeface="Arial"/>
                <a:cs typeface="Arial"/>
                <a:sym typeface="Arial"/>
              </a:defRPr>
            </a:lvl8pPr>
            <a:lvl9pPr indent="0" lvl="8" marL="0" marR="0" algn="l">
              <a:lnSpc>
                <a:spcPct val="100000"/>
              </a:lnSpc>
              <a:spcBef>
                <a:spcPts val="0"/>
              </a:spcBef>
              <a:spcAft>
                <a:spcPts val="0"/>
              </a:spcAft>
              <a:buClr>
                <a:srgbClr val="EFE5F5"/>
              </a:buClr>
              <a:buSzPts val="6100"/>
              <a:buFont typeface="Arial"/>
              <a:buNone/>
              <a:defRPr b="0" i="0" sz="6100" u="none">
                <a:solidFill>
                  <a:srgbClr val="EFE5F5"/>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sz="2600">
              <a:solidFill>
                <a:srgbClr val="4B3241"/>
              </a:solidFill>
              <a:latin typeface="Montserrat Medium"/>
              <a:ea typeface="Montserrat Medium"/>
              <a:cs typeface="Montserrat Medium"/>
              <a:sym typeface="Montserrat Medium"/>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23" name="Shape 123"/>
        <p:cNvGrpSpPr/>
        <p:nvPr/>
      </p:nvGrpSpPr>
      <p:grpSpPr>
        <a:xfrm>
          <a:off x="0" y="0"/>
          <a:ext cx="0" cy="0"/>
          <a:chOff x="0" y="0"/>
          <a:chExt cx="0" cy="0"/>
        </a:xfrm>
      </p:grpSpPr>
      <p:sp>
        <p:nvSpPr>
          <p:cNvPr id="124" name="Google Shape;124;p22"/>
          <p:cNvSpPr txBox="1"/>
          <p:nvPr>
            <p:ph type="title"/>
          </p:nvPr>
        </p:nvSpPr>
        <p:spPr>
          <a:xfrm>
            <a:off x="914400" y="411957"/>
            <a:ext cx="16459200" cy="1714500"/>
          </a:xfrm>
          <a:prstGeom prst="rect">
            <a:avLst/>
          </a:prstGeom>
          <a:noFill/>
          <a:ln>
            <a:noFill/>
          </a:ln>
        </p:spPr>
        <p:txBody>
          <a:bodyPr anchorCtr="0" anchor="ctr" bIns="83775" lIns="167625" spcFirstLastPara="1" rIns="167625" wrap="square" tIns="83775">
            <a:noAutofit/>
          </a:bodyPr>
          <a:lstStyle>
            <a:lvl1pPr lvl="0" algn="ctr">
              <a:spcBef>
                <a:spcPts val="0"/>
              </a:spcBef>
              <a:spcAft>
                <a:spcPts val="0"/>
              </a:spcAft>
              <a:buClr>
                <a:schemeClr val="dk1"/>
              </a:buClr>
              <a:buSzPts val="33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125" name="Google Shape;125;p22"/>
          <p:cNvSpPr txBox="1"/>
          <p:nvPr>
            <p:ph idx="1" type="body"/>
          </p:nvPr>
        </p:nvSpPr>
        <p:spPr>
          <a:xfrm>
            <a:off x="914400" y="2400300"/>
            <a:ext cx="8077200" cy="6788945"/>
          </a:xfrm>
          <a:prstGeom prst="rect">
            <a:avLst/>
          </a:prstGeom>
          <a:noFill/>
          <a:ln>
            <a:noFill/>
          </a:ln>
        </p:spPr>
        <p:txBody>
          <a:bodyPr anchorCtr="0" anchor="t" bIns="83775" lIns="167625" spcFirstLastPara="1" rIns="167625" wrap="square" tIns="83775">
            <a:noAutofit/>
          </a:bodyPr>
          <a:lstStyle>
            <a:lvl1pPr indent="-552450" lvl="0" marL="457200" algn="l">
              <a:spcBef>
                <a:spcPts val="1000"/>
              </a:spcBef>
              <a:spcAft>
                <a:spcPts val="0"/>
              </a:spcAft>
              <a:buClr>
                <a:schemeClr val="dk1"/>
              </a:buClr>
              <a:buSzPts val="5100"/>
              <a:buChar char="●"/>
              <a:defRPr sz="5100"/>
            </a:lvl1pPr>
            <a:lvl2pPr indent="-508000" lvl="1" marL="914400" algn="l">
              <a:spcBef>
                <a:spcPts val="2000"/>
              </a:spcBef>
              <a:spcAft>
                <a:spcPts val="0"/>
              </a:spcAft>
              <a:buClr>
                <a:schemeClr val="dk1"/>
              </a:buClr>
              <a:buSzPts val="4400"/>
              <a:buChar char="–"/>
              <a:defRPr sz="4400"/>
            </a:lvl2pPr>
            <a:lvl3pPr indent="-463550" lvl="2" marL="1371600" algn="l">
              <a:spcBef>
                <a:spcPts val="2000"/>
              </a:spcBef>
              <a:spcAft>
                <a:spcPts val="0"/>
              </a:spcAft>
              <a:buClr>
                <a:schemeClr val="dk1"/>
              </a:buClr>
              <a:buSzPts val="3700"/>
              <a:buChar char="–"/>
              <a:defRPr sz="3700"/>
            </a:lvl3pPr>
            <a:lvl4pPr indent="-438150" lvl="3" marL="1828800" algn="l">
              <a:spcBef>
                <a:spcPts val="1600"/>
              </a:spcBef>
              <a:spcAft>
                <a:spcPts val="0"/>
              </a:spcAft>
              <a:buClr>
                <a:schemeClr val="dk1"/>
              </a:buClr>
              <a:buSzPts val="3300"/>
              <a:buChar char="–"/>
              <a:defRPr sz="3300"/>
            </a:lvl4pPr>
            <a:lvl5pPr indent="-438150" lvl="4" marL="2286000" algn="l">
              <a:spcBef>
                <a:spcPts val="1600"/>
              </a:spcBef>
              <a:spcAft>
                <a:spcPts val="0"/>
              </a:spcAft>
              <a:buClr>
                <a:schemeClr val="dk1"/>
              </a:buClr>
              <a:buSzPts val="3300"/>
              <a:buChar char="–"/>
              <a:defRPr sz="3300"/>
            </a:lvl5pPr>
            <a:lvl6pPr indent="-438150" lvl="5" marL="2743200" algn="l">
              <a:spcBef>
                <a:spcPts val="1200"/>
              </a:spcBef>
              <a:spcAft>
                <a:spcPts val="0"/>
              </a:spcAft>
              <a:buClr>
                <a:schemeClr val="dk1"/>
              </a:buClr>
              <a:buSzPts val="3300"/>
              <a:buChar char="–"/>
              <a:defRPr sz="3300"/>
            </a:lvl6pPr>
            <a:lvl7pPr indent="-438150" lvl="6" marL="3200400" algn="l">
              <a:spcBef>
                <a:spcPts val="1200"/>
              </a:spcBef>
              <a:spcAft>
                <a:spcPts val="0"/>
              </a:spcAft>
              <a:buClr>
                <a:schemeClr val="dk1"/>
              </a:buClr>
              <a:buSzPts val="3300"/>
              <a:buChar char="–"/>
              <a:defRPr sz="3300"/>
            </a:lvl7pPr>
            <a:lvl8pPr indent="-438150" lvl="7" marL="3657600" algn="l">
              <a:spcBef>
                <a:spcPts val="800"/>
              </a:spcBef>
              <a:spcAft>
                <a:spcPts val="0"/>
              </a:spcAft>
              <a:buClr>
                <a:schemeClr val="dk1"/>
              </a:buClr>
              <a:buSzPts val="3300"/>
              <a:buChar char="–"/>
              <a:defRPr sz="3300"/>
            </a:lvl8pPr>
            <a:lvl9pPr indent="-438150" lvl="8" marL="4114800" algn="l">
              <a:spcBef>
                <a:spcPts val="800"/>
              </a:spcBef>
              <a:spcAft>
                <a:spcPts val="400"/>
              </a:spcAft>
              <a:buClr>
                <a:schemeClr val="dk1"/>
              </a:buClr>
              <a:buSzPts val="3300"/>
              <a:buChar char="–"/>
              <a:defRPr sz="3300"/>
            </a:lvl9pPr>
          </a:lstStyle>
          <a:p/>
        </p:txBody>
      </p:sp>
      <p:sp>
        <p:nvSpPr>
          <p:cNvPr id="126" name="Google Shape;126;p22"/>
          <p:cNvSpPr txBox="1"/>
          <p:nvPr>
            <p:ph idx="2" type="body"/>
          </p:nvPr>
        </p:nvSpPr>
        <p:spPr>
          <a:xfrm>
            <a:off x="9296400" y="2400300"/>
            <a:ext cx="8077200" cy="6788945"/>
          </a:xfrm>
          <a:prstGeom prst="rect">
            <a:avLst/>
          </a:prstGeom>
          <a:noFill/>
          <a:ln>
            <a:noFill/>
          </a:ln>
        </p:spPr>
        <p:txBody>
          <a:bodyPr anchorCtr="0" anchor="t" bIns="83775" lIns="167625" spcFirstLastPara="1" rIns="167625" wrap="square" tIns="83775">
            <a:noAutofit/>
          </a:bodyPr>
          <a:lstStyle>
            <a:lvl1pPr indent="-552450" lvl="0" marL="457200" algn="l">
              <a:spcBef>
                <a:spcPts val="1000"/>
              </a:spcBef>
              <a:spcAft>
                <a:spcPts val="0"/>
              </a:spcAft>
              <a:buClr>
                <a:schemeClr val="dk1"/>
              </a:buClr>
              <a:buSzPts val="5100"/>
              <a:buChar char="●"/>
              <a:defRPr sz="5100"/>
            </a:lvl1pPr>
            <a:lvl2pPr indent="-508000" lvl="1" marL="914400" algn="l">
              <a:spcBef>
                <a:spcPts val="2000"/>
              </a:spcBef>
              <a:spcAft>
                <a:spcPts val="0"/>
              </a:spcAft>
              <a:buClr>
                <a:schemeClr val="dk1"/>
              </a:buClr>
              <a:buSzPts val="4400"/>
              <a:buChar char="–"/>
              <a:defRPr sz="4400"/>
            </a:lvl2pPr>
            <a:lvl3pPr indent="-463550" lvl="2" marL="1371600" algn="l">
              <a:spcBef>
                <a:spcPts val="2000"/>
              </a:spcBef>
              <a:spcAft>
                <a:spcPts val="0"/>
              </a:spcAft>
              <a:buClr>
                <a:schemeClr val="dk1"/>
              </a:buClr>
              <a:buSzPts val="3700"/>
              <a:buChar char="–"/>
              <a:defRPr sz="3700"/>
            </a:lvl3pPr>
            <a:lvl4pPr indent="-438150" lvl="3" marL="1828800" algn="l">
              <a:spcBef>
                <a:spcPts val="1600"/>
              </a:spcBef>
              <a:spcAft>
                <a:spcPts val="0"/>
              </a:spcAft>
              <a:buClr>
                <a:schemeClr val="dk1"/>
              </a:buClr>
              <a:buSzPts val="3300"/>
              <a:buChar char="–"/>
              <a:defRPr sz="3300"/>
            </a:lvl4pPr>
            <a:lvl5pPr indent="-438150" lvl="4" marL="2286000" algn="l">
              <a:spcBef>
                <a:spcPts val="1600"/>
              </a:spcBef>
              <a:spcAft>
                <a:spcPts val="0"/>
              </a:spcAft>
              <a:buClr>
                <a:schemeClr val="dk1"/>
              </a:buClr>
              <a:buSzPts val="3300"/>
              <a:buChar char="–"/>
              <a:defRPr sz="3300"/>
            </a:lvl5pPr>
            <a:lvl6pPr indent="-438150" lvl="5" marL="2743200" algn="l">
              <a:spcBef>
                <a:spcPts val="1200"/>
              </a:spcBef>
              <a:spcAft>
                <a:spcPts val="0"/>
              </a:spcAft>
              <a:buClr>
                <a:schemeClr val="dk1"/>
              </a:buClr>
              <a:buSzPts val="3300"/>
              <a:buChar char="–"/>
              <a:defRPr sz="3300"/>
            </a:lvl6pPr>
            <a:lvl7pPr indent="-438150" lvl="6" marL="3200400" algn="l">
              <a:spcBef>
                <a:spcPts val="1200"/>
              </a:spcBef>
              <a:spcAft>
                <a:spcPts val="0"/>
              </a:spcAft>
              <a:buClr>
                <a:schemeClr val="dk1"/>
              </a:buClr>
              <a:buSzPts val="3300"/>
              <a:buChar char="–"/>
              <a:defRPr sz="3300"/>
            </a:lvl7pPr>
            <a:lvl8pPr indent="-438150" lvl="7" marL="3657600" algn="l">
              <a:spcBef>
                <a:spcPts val="800"/>
              </a:spcBef>
              <a:spcAft>
                <a:spcPts val="0"/>
              </a:spcAft>
              <a:buClr>
                <a:schemeClr val="dk1"/>
              </a:buClr>
              <a:buSzPts val="3300"/>
              <a:buChar char="–"/>
              <a:defRPr sz="3300"/>
            </a:lvl8pPr>
            <a:lvl9pPr indent="-438150" lvl="8" marL="4114800" algn="l">
              <a:spcBef>
                <a:spcPts val="800"/>
              </a:spcBef>
              <a:spcAft>
                <a:spcPts val="400"/>
              </a:spcAft>
              <a:buClr>
                <a:schemeClr val="dk1"/>
              </a:buClr>
              <a:buSzPts val="3300"/>
              <a:buChar char="–"/>
              <a:defRPr sz="3300"/>
            </a:lvl9pPr>
          </a:lstStyle>
          <a:p/>
        </p:txBody>
      </p:sp>
      <p:sp>
        <p:nvSpPr>
          <p:cNvPr id="127" name="Google Shape;127;p22"/>
          <p:cNvSpPr txBox="1"/>
          <p:nvPr>
            <p:ph idx="10" type="dt"/>
          </p:nvPr>
        </p:nvSpPr>
        <p:spPr>
          <a:xfrm>
            <a:off x="914400" y="9534525"/>
            <a:ext cx="4267200" cy="547688"/>
          </a:xfrm>
          <a:prstGeom prst="rect">
            <a:avLst/>
          </a:prstGeom>
          <a:noFill/>
          <a:ln>
            <a:noFill/>
          </a:ln>
        </p:spPr>
        <p:txBody>
          <a:bodyPr anchorCtr="0" anchor="ctr" bIns="83775" lIns="167625" spcFirstLastPara="1" rIns="167625" wrap="square" tIns="83775">
            <a:noAutofit/>
          </a:bodyPr>
          <a:lstStyle>
            <a:lvl1pPr lvl="0" algn="l">
              <a:spcBef>
                <a:spcPts val="0"/>
              </a:spcBef>
              <a:spcAft>
                <a:spcPts val="0"/>
              </a:spcAft>
              <a:buSzPts val="2600"/>
              <a:buNone/>
              <a:defRPr sz="2600"/>
            </a:lvl1pPr>
            <a:lvl2pPr lvl="1" algn="l">
              <a:spcBef>
                <a:spcPts val="0"/>
              </a:spcBef>
              <a:spcAft>
                <a:spcPts val="0"/>
              </a:spcAft>
              <a:buSzPts val="2600"/>
              <a:buNone/>
              <a:defRPr sz="2600"/>
            </a:lvl2pPr>
            <a:lvl3pPr lvl="2" algn="l">
              <a:spcBef>
                <a:spcPts val="0"/>
              </a:spcBef>
              <a:spcAft>
                <a:spcPts val="0"/>
              </a:spcAft>
              <a:buSzPts val="2600"/>
              <a:buNone/>
              <a:defRPr sz="2600"/>
            </a:lvl3pPr>
            <a:lvl4pPr lvl="3" algn="l">
              <a:spcBef>
                <a:spcPts val="0"/>
              </a:spcBef>
              <a:spcAft>
                <a:spcPts val="0"/>
              </a:spcAft>
              <a:buSzPts val="2600"/>
              <a:buNone/>
              <a:defRPr sz="2600"/>
            </a:lvl4pPr>
            <a:lvl5pPr lvl="4" algn="l">
              <a:spcBef>
                <a:spcPts val="0"/>
              </a:spcBef>
              <a:spcAft>
                <a:spcPts val="0"/>
              </a:spcAft>
              <a:buSzPts val="2600"/>
              <a:buNone/>
              <a:defRPr sz="2600"/>
            </a:lvl5pPr>
            <a:lvl6pPr lvl="5" algn="l">
              <a:spcBef>
                <a:spcPts val="0"/>
              </a:spcBef>
              <a:spcAft>
                <a:spcPts val="0"/>
              </a:spcAft>
              <a:buSzPts val="2600"/>
              <a:buNone/>
              <a:defRPr sz="2600"/>
            </a:lvl6pPr>
            <a:lvl7pPr lvl="6" algn="l">
              <a:spcBef>
                <a:spcPts val="0"/>
              </a:spcBef>
              <a:spcAft>
                <a:spcPts val="0"/>
              </a:spcAft>
              <a:buSzPts val="2600"/>
              <a:buNone/>
              <a:defRPr sz="2600"/>
            </a:lvl7pPr>
            <a:lvl8pPr lvl="7" algn="l">
              <a:spcBef>
                <a:spcPts val="0"/>
              </a:spcBef>
              <a:spcAft>
                <a:spcPts val="0"/>
              </a:spcAft>
              <a:buSzPts val="2600"/>
              <a:buNone/>
              <a:defRPr sz="2600"/>
            </a:lvl8pPr>
            <a:lvl9pPr lvl="8" algn="l">
              <a:spcBef>
                <a:spcPts val="0"/>
              </a:spcBef>
              <a:spcAft>
                <a:spcPts val="0"/>
              </a:spcAft>
              <a:buSzPts val="2600"/>
              <a:buNone/>
              <a:defRPr sz="2600"/>
            </a:lvl9pPr>
          </a:lstStyle>
          <a:p/>
        </p:txBody>
      </p:sp>
      <p:sp>
        <p:nvSpPr>
          <p:cNvPr id="128" name="Google Shape;128;p22"/>
          <p:cNvSpPr txBox="1"/>
          <p:nvPr>
            <p:ph idx="11" type="ftr"/>
          </p:nvPr>
        </p:nvSpPr>
        <p:spPr>
          <a:xfrm>
            <a:off x="6248400" y="9534525"/>
            <a:ext cx="5791200" cy="547688"/>
          </a:xfrm>
          <a:prstGeom prst="rect">
            <a:avLst/>
          </a:prstGeom>
          <a:noFill/>
          <a:ln>
            <a:noFill/>
          </a:ln>
        </p:spPr>
        <p:txBody>
          <a:bodyPr anchorCtr="0" anchor="ctr" bIns="83775" lIns="167625" spcFirstLastPara="1" rIns="167625" wrap="square" tIns="83775">
            <a:noAutofit/>
          </a:bodyPr>
          <a:lstStyle>
            <a:lvl1pPr lvl="0" algn="ctr">
              <a:spcBef>
                <a:spcPts val="0"/>
              </a:spcBef>
              <a:spcAft>
                <a:spcPts val="0"/>
              </a:spcAft>
              <a:buSzPts val="2600"/>
              <a:buNone/>
              <a:defRPr sz="2600"/>
            </a:lvl1pPr>
            <a:lvl2pPr lvl="1" algn="l">
              <a:spcBef>
                <a:spcPts val="0"/>
              </a:spcBef>
              <a:spcAft>
                <a:spcPts val="0"/>
              </a:spcAft>
              <a:buSzPts val="2600"/>
              <a:buNone/>
              <a:defRPr sz="2600"/>
            </a:lvl2pPr>
            <a:lvl3pPr lvl="2" algn="l">
              <a:spcBef>
                <a:spcPts val="0"/>
              </a:spcBef>
              <a:spcAft>
                <a:spcPts val="0"/>
              </a:spcAft>
              <a:buSzPts val="2600"/>
              <a:buNone/>
              <a:defRPr sz="2600"/>
            </a:lvl3pPr>
            <a:lvl4pPr lvl="3" algn="l">
              <a:spcBef>
                <a:spcPts val="0"/>
              </a:spcBef>
              <a:spcAft>
                <a:spcPts val="0"/>
              </a:spcAft>
              <a:buSzPts val="2600"/>
              <a:buNone/>
              <a:defRPr sz="2600"/>
            </a:lvl4pPr>
            <a:lvl5pPr lvl="4" algn="l">
              <a:spcBef>
                <a:spcPts val="0"/>
              </a:spcBef>
              <a:spcAft>
                <a:spcPts val="0"/>
              </a:spcAft>
              <a:buSzPts val="2600"/>
              <a:buNone/>
              <a:defRPr sz="2600"/>
            </a:lvl5pPr>
            <a:lvl6pPr lvl="5" algn="l">
              <a:spcBef>
                <a:spcPts val="0"/>
              </a:spcBef>
              <a:spcAft>
                <a:spcPts val="0"/>
              </a:spcAft>
              <a:buSzPts val="2600"/>
              <a:buNone/>
              <a:defRPr sz="2600"/>
            </a:lvl6pPr>
            <a:lvl7pPr lvl="6" algn="l">
              <a:spcBef>
                <a:spcPts val="0"/>
              </a:spcBef>
              <a:spcAft>
                <a:spcPts val="0"/>
              </a:spcAft>
              <a:buSzPts val="2600"/>
              <a:buNone/>
              <a:defRPr sz="2600"/>
            </a:lvl7pPr>
            <a:lvl8pPr lvl="7" algn="l">
              <a:spcBef>
                <a:spcPts val="0"/>
              </a:spcBef>
              <a:spcAft>
                <a:spcPts val="0"/>
              </a:spcAft>
              <a:buSzPts val="2600"/>
              <a:buNone/>
              <a:defRPr sz="2600"/>
            </a:lvl8pPr>
            <a:lvl9pPr lvl="8" algn="l">
              <a:spcBef>
                <a:spcPts val="0"/>
              </a:spcBef>
              <a:spcAft>
                <a:spcPts val="0"/>
              </a:spcAft>
              <a:buSzPts val="2600"/>
              <a:buNone/>
              <a:defRPr sz="2600"/>
            </a:lvl9pPr>
          </a:lstStyle>
          <a:p/>
        </p:txBody>
      </p:sp>
      <p:sp>
        <p:nvSpPr>
          <p:cNvPr id="129" name="Google Shape;129;p22"/>
          <p:cNvSpPr txBox="1"/>
          <p:nvPr>
            <p:ph idx="12" type="sldNum"/>
          </p:nvPr>
        </p:nvSpPr>
        <p:spPr>
          <a:xfrm>
            <a:off x="13106400" y="9534525"/>
            <a:ext cx="4267200" cy="547688"/>
          </a:xfrm>
          <a:prstGeom prst="rect">
            <a:avLst/>
          </a:prstGeom>
          <a:noFill/>
          <a:ln>
            <a:noFill/>
          </a:ln>
        </p:spPr>
        <p:txBody>
          <a:bodyPr anchorCtr="0" anchor="ctr" bIns="83775" lIns="167625" spcFirstLastPara="1" rIns="167625" wrap="square" tIns="83775">
            <a:noAutofit/>
          </a:bodyPr>
          <a:lstStyle>
            <a:lvl1pPr indent="0" lvl="0" marL="0" algn="r">
              <a:spcBef>
                <a:spcPts val="0"/>
              </a:spcBef>
              <a:buNone/>
              <a:defRPr sz="2600"/>
            </a:lvl1pPr>
            <a:lvl2pPr indent="0" lvl="1" marL="0" algn="r">
              <a:spcBef>
                <a:spcPts val="0"/>
              </a:spcBef>
              <a:buNone/>
              <a:defRPr sz="2600"/>
            </a:lvl2pPr>
            <a:lvl3pPr indent="0" lvl="2" marL="0" algn="r">
              <a:spcBef>
                <a:spcPts val="0"/>
              </a:spcBef>
              <a:buNone/>
              <a:defRPr sz="2600"/>
            </a:lvl3pPr>
            <a:lvl4pPr indent="0" lvl="3" marL="0" algn="r">
              <a:spcBef>
                <a:spcPts val="0"/>
              </a:spcBef>
              <a:buNone/>
              <a:defRPr sz="2600"/>
            </a:lvl4pPr>
            <a:lvl5pPr indent="0" lvl="4" marL="0" algn="r">
              <a:spcBef>
                <a:spcPts val="0"/>
              </a:spcBef>
              <a:buNone/>
              <a:defRPr sz="2600"/>
            </a:lvl5pPr>
            <a:lvl6pPr indent="0" lvl="5" marL="0" algn="r">
              <a:spcBef>
                <a:spcPts val="0"/>
              </a:spcBef>
              <a:buNone/>
              <a:defRPr sz="2600"/>
            </a:lvl6pPr>
            <a:lvl7pPr indent="0" lvl="6" marL="0" algn="r">
              <a:spcBef>
                <a:spcPts val="0"/>
              </a:spcBef>
              <a:buNone/>
              <a:defRPr sz="2600"/>
            </a:lvl7pPr>
            <a:lvl8pPr indent="0" lvl="7" marL="0" algn="r">
              <a:spcBef>
                <a:spcPts val="0"/>
              </a:spcBef>
              <a:buNone/>
              <a:defRPr sz="2600"/>
            </a:lvl8pPr>
            <a:lvl9pPr indent="0" lvl="8" marL="0" algn="r">
              <a:spcBef>
                <a:spcPts val="0"/>
              </a:spcBef>
              <a:buNone/>
              <a:defRPr sz="2600"/>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_2">
    <p:spTree>
      <p:nvGrpSpPr>
        <p:cNvPr id="130" name="Shape 130"/>
        <p:cNvGrpSpPr/>
        <p:nvPr/>
      </p:nvGrpSpPr>
      <p:grpSpPr>
        <a:xfrm>
          <a:off x="0" y="0"/>
          <a:ext cx="0" cy="0"/>
          <a:chOff x="0" y="0"/>
          <a:chExt cx="0" cy="0"/>
        </a:xfrm>
      </p:grpSpPr>
      <p:sp>
        <p:nvSpPr>
          <p:cNvPr id="131" name="Google Shape;131;p23"/>
          <p:cNvSpPr txBox="1"/>
          <p:nvPr>
            <p:ph type="ctrTitle"/>
          </p:nvPr>
        </p:nvSpPr>
        <p:spPr>
          <a:xfrm>
            <a:off x="1371600" y="1683544"/>
            <a:ext cx="15544800" cy="3581400"/>
          </a:xfrm>
          <a:prstGeom prst="rect">
            <a:avLst/>
          </a:prstGeom>
          <a:noFill/>
          <a:ln>
            <a:noFill/>
          </a:ln>
        </p:spPr>
        <p:txBody>
          <a:bodyPr anchorCtr="0" anchor="b" bIns="83775" lIns="167625" spcFirstLastPara="1" rIns="167625" wrap="square" tIns="83775">
            <a:noAutofit/>
          </a:bodyPr>
          <a:lstStyle>
            <a:lvl1pPr lvl="0" algn="ctr">
              <a:lnSpc>
                <a:spcPct val="90000"/>
              </a:lnSpc>
              <a:spcBef>
                <a:spcPts val="0"/>
              </a:spcBef>
              <a:spcAft>
                <a:spcPts val="0"/>
              </a:spcAft>
              <a:buClr>
                <a:schemeClr val="dk1"/>
              </a:buClr>
              <a:buSzPts val="11000"/>
              <a:buFont typeface="Calibri"/>
              <a:buNone/>
              <a:defRPr sz="110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132" name="Google Shape;132;p23"/>
          <p:cNvSpPr txBox="1"/>
          <p:nvPr>
            <p:ph idx="1" type="subTitle"/>
          </p:nvPr>
        </p:nvSpPr>
        <p:spPr>
          <a:xfrm>
            <a:off x="2286000" y="5403057"/>
            <a:ext cx="13716000" cy="2483643"/>
          </a:xfrm>
          <a:prstGeom prst="rect">
            <a:avLst/>
          </a:prstGeom>
          <a:noFill/>
          <a:ln>
            <a:noFill/>
          </a:ln>
        </p:spPr>
        <p:txBody>
          <a:bodyPr anchorCtr="0" anchor="t" bIns="83775" lIns="167625" spcFirstLastPara="1" rIns="167625" wrap="square" tIns="83775">
            <a:noAutofit/>
          </a:bodyPr>
          <a:lstStyle>
            <a:lvl1pPr lvl="0" algn="ctr">
              <a:lnSpc>
                <a:spcPct val="90000"/>
              </a:lnSpc>
              <a:spcBef>
                <a:spcPts val="1800"/>
              </a:spcBef>
              <a:spcAft>
                <a:spcPts val="0"/>
              </a:spcAft>
              <a:buClr>
                <a:schemeClr val="dk1"/>
              </a:buClr>
              <a:buSzPts val="4400"/>
              <a:buNone/>
              <a:defRPr sz="4400"/>
            </a:lvl1pPr>
            <a:lvl2pPr lvl="1" algn="ctr">
              <a:lnSpc>
                <a:spcPct val="90000"/>
              </a:lnSpc>
              <a:spcBef>
                <a:spcPts val="2000"/>
              </a:spcBef>
              <a:spcAft>
                <a:spcPts val="0"/>
              </a:spcAft>
              <a:buClr>
                <a:schemeClr val="dk1"/>
              </a:buClr>
              <a:buSzPts val="3700"/>
              <a:buNone/>
              <a:defRPr sz="3700"/>
            </a:lvl2pPr>
            <a:lvl3pPr lvl="2" algn="ctr">
              <a:lnSpc>
                <a:spcPct val="90000"/>
              </a:lnSpc>
              <a:spcBef>
                <a:spcPts val="2000"/>
              </a:spcBef>
              <a:spcAft>
                <a:spcPts val="0"/>
              </a:spcAft>
              <a:buClr>
                <a:schemeClr val="dk1"/>
              </a:buClr>
              <a:buSzPts val="3300"/>
              <a:buNone/>
              <a:defRPr sz="3300"/>
            </a:lvl3pPr>
            <a:lvl4pPr lvl="3" algn="ctr">
              <a:lnSpc>
                <a:spcPct val="90000"/>
              </a:lnSpc>
              <a:spcBef>
                <a:spcPts val="1600"/>
              </a:spcBef>
              <a:spcAft>
                <a:spcPts val="0"/>
              </a:spcAft>
              <a:buClr>
                <a:schemeClr val="dk1"/>
              </a:buClr>
              <a:buSzPts val="2900"/>
              <a:buNone/>
              <a:defRPr sz="2900"/>
            </a:lvl4pPr>
            <a:lvl5pPr lvl="4" algn="ctr">
              <a:lnSpc>
                <a:spcPct val="90000"/>
              </a:lnSpc>
              <a:spcBef>
                <a:spcPts val="1600"/>
              </a:spcBef>
              <a:spcAft>
                <a:spcPts val="0"/>
              </a:spcAft>
              <a:buClr>
                <a:schemeClr val="dk1"/>
              </a:buClr>
              <a:buSzPts val="2900"/>
              <a:buNone/>
              <a:defRPr sz="2900"/>
            </a:lvl5pPr>
            <a:lvl6pPr lvl="5" algn="ctr">
              <a:lnSpc>
                <a:spcPct val="90000"/>
              </a:lnSpc>
              <a:spcBef>
                <a:spcPts val="1200"/>
              </a:spcBef>
              <a:spcAft>
                <a:spcPts val="0"/>
              </a:spcAft>
              <a:buClr>
                <a:schemeClr val="dk1"/>
              </a:buClr>
              <a:buSzPts val="2900"/>
              <a:buNone/>
              <a:defRPr sz="2900"/>
            </a:lvl6pPr>
            <a:lvl7pPr lvl="6" algn="ctr">
              <a:lnSpc>
                <a:spcPct val="90000"/>
              </a:lnSpc>
              <a:spcBef>
                <a:spcPts val="1200"/>
              </a:spcBef>
              <a:spcAft>
                <a:spcPts val="0"/>
              </a:spcAft>
              <a:buClr>
                <a:schemeClr val="dk1"/>
              </a:buClr>
              <a:buSzPts val="2900"/>
              <a:buNone/>
              <a:defRPr sz="2900"/>
            </a:lvl7pPr>
            <a:lvl8pPr lvl="7" algn="ctr">
              <a:lnSpc>
                <a:spcPct val="90000"/>
              </a:lnSpc>
              <a:spcBef>
                <a:spcPts val="900"/>
              </a:spcBef>
              <a:spcAft>
                <a:spcPts val="0"/>
              </a:spcAft>
              <a:buClr>
                <a:schemeClr val="dk1"/>
              </a:buClr>
              <a:buSzPts val="2900"/>
              <a:buNone/>
              <a:defRPr sz="2900"/>
            </a:lvl8pPr>
            <a:lvl9pPr lvl="8" algn="ctr">
              <a:lnSpc>
                <a:spcPct val="90000"/>
              </a:lnSpc>
              <a:spcBef>
                <a:spcPts val="900"/>
              </a:spcBef>
              <a:spcAft>
                <a:spcPts val="400"/>
              </a:spcAft>
              <a:buClr>
                <a:schemeClr val="dk1"/>
              </a:buClr>
              <a:buSzPts val="2900"/>
              <a:buNone/>
              <a:defRPr sz="2900"/>
            </a:lvl9pPr>
          </a:lstStyle>
          <a:p/>
        </p:txBody>
      </p:sp>
      <p:sp>
        <p:nvSpPr>
          <p:cNvPr id="133" name="Google Shape;133;p23"/>
          <p:cNvSpPr txBox="1"/>
          <p:nvPr>
            <p:ph idx="10" type="dt"/>
          </p:nvPr>
        </p:nvSpPr>
        <p:spPr>
          <a:xfrm>
            <a:off x="1257300" y="9534527"/>
            <a:ext cx="4114800" cy="547688"/>
          </a:xfrm>
          <a:prstGeom prst="rect">
            <a:avLst/>
          </a:prstGeom>
          <a:noFill/>
          <a:ln>
            <a:noFill/>
          </a:ln>
        </p:spPr>
        <p:txBody>
          <a:bodyPr anchorCtr="0" anchor="ctr" bIns="83775" lIns="167625" spcFirstLastPara="1" rIns="167625" wrap="square" tIns="83775">
            <a:noAutofit/>
          </a:bodyPr>
          <a:lstStyle>
            <a:lvl1pPr lvl="0" algn="l">
              <a:spcBef>
                <a:spcPts val="0"/>
              </a:spcBef>
              <a:spcAft>
                <a:spcPts val="0"/>
              </a:spcAft>
              <a:buSzPts val="2600"/>
              <a:buNone/>
              <a:defRPr sz="2600"/>
            </a:lvl1pPr>
            <a:lvl2pPr lvl="1" algn="l">
              <a:spcBef>
                <a:spcPts val="0"/>
              </a:spcBef>
              <a:spcAft>
                <a:spcPts val="0"/>
              </a:spcAft>
              <a:buSzPts val="2600"/>
              <a:buNone/>
              <a:defRPr sz="2600"/>
            </a:lvl2pPr>
            <a:lvl3pPr lvl="2" algn="l">
              <a:spcBef>
                <a:spcPts val="0"/>
              </a:spcBef>
              <a:spcAft>
                <a:spcPts val="0"/>
              </a:spcAft>
              <a:buSzPts val="2600"/>
              <a:buNone/>
              <a:defRPr sz="2600"/>
            </a:lvl3pPr>
            <a:lvl4pPr lvl="3" algn="l">
              <a:spcBef>
                <a:spcPts val="0"/>
              </a:spcBef>
              <a:spcAft>
                <a:spcPts val="0"/>
              </a:spcAft>
              <a:buSzPts val="2600"/>
              <a:buNone/>
              <a:defRPr sz="2600"/>
            </a:lvl4pPr>
            <a:lvl5pPr lvl="4" algn="l">
              <a:spcBef>
                <a:spcPts val="0"/>
              </a:spcBef>
              <a:spcAft>
                <a:spcPts val="0"/>
              </a:spcAft>
              <a:buSzPts val="2600"/>
              <a:buNone/>
              <a:defRPr sz="2600"/>
            </a:lvl5pPr>
            <a:lvl6pPr lvl="5" algn="l">
              <a:spcBef>
                <a:spcPts val="0"/>
              </a:spcBef>
              <a:spcAft>
                <a:spcPts val="0"/>
              </a:spcAft>
              <a:buSzPts val="2600"/>
              <a:buNone/>
              <a:defRPr sz="2600"/>
            </a:lvl6pPr>
            <a:lvl7pPr lvl="6" algn="l">
              <a:spcBef>
                <a:spcPts val="0"/>
              </a:spcBef>
              <a:spcAft>
                <a:spcPts val="0"/>
              </a:spcAft>
              <a:buSzPts val="2600"/>
              <a:buNone/>
              <a:defRPr sz="2600"/>
            </a:lvl7pPr>
            <a:lvl8pPr lvl="7" algn="l">
              <a:spcBef>
                <a:spcPts val="0"/>
              </a:spcBef>
              <a:spcAft>
                <a:spcPts val="0"/>
              </a:spcAft>
              <a:buSzPts val="2600"/>
              <a:buNone/>
              <a:defRPr sz="2600"/>
            </a:lvl8pPr>
            <a:lvl9pPr lvl="8" algn="l">
              <a:spcBef>
                <a:spcPts val="0"/>
              </a:spcBef>
              <a:spcAft>
                <a:spcPts val="0"/>
              </a:spcAft>
              <a:buSzPts val="2600"/>
              <a:buNone/>
              <a:defRPr sz="2600"/>
            </a:lvl9pPr>
          </a:lstStyle>
          <a:p/>
        </p:txBody>
      </p:sp>
      <p:sp>
        <p:nvSpPr>
          <p:cNvPr id="134" name="Google Shape;134;p23"/>
          <p:cNvSpPr txBox="1"/>
          <p:nvPr>
            <p:ph idx="11" type="ftr"/>
          </p:nvPr>
        </p:nvSpPr>
        <p:spPr>
          <a:xfrm>
            <a:off x="6057900" y="9534527"/>
            <a:ext cx="6172200" cy="547688"/>
          </a:xfrm>
          <a:prstGeom prst="rect">
            <a:avLst/>
          </a:prstGeom>
          <a:noFill/>
          <a:ln>
            <a:noFill/>
          </a:ln>
        </p:spPr>
        <p:txBody>
          <a:bodyPr anchorCtr="0" anchor="ctr" bIns="83775" lIns="167625" spcFirstLastPara="1" rIns="167625" wrap="square" tIns="83775">
            <a:noAutofit/>
          </a:bodyPr>
          <a:lstStyle>
            <a:lvl1pPr lvl="0" algn="ctr">
              <a:spcBef>
                <a:spcPts val="0"/>
              </a:spcBef>
              <a:spcAft>
                <a:spcPts val="0"/>
              </a:spcAft>
              <a:buSzPts val="2600"/>
              <a:buNone/>
              <a:defRPr sz="2600"/>
            </a:lvl1pPr>
            <a:lvl2pPr lvl="1" algn="l">
              <a:spcBef>
                <a:spcPts val="0"/>
              </a:spcBef>
              <a:spcAft>
                <a:spcPts val="0"/>
              </a:spcAft>
              <a:buSzPts val="2600"/>
              <a:buNone/>
              <a:defRPr sz="2600"/>
            </a:lvl2pPr>
            <a:lvl3pPr lvl="2" algn="l">
              <a:spcBef>
                <a:spcPts val="0"/>
              </a:spcBef>
              <a:spcAft>
                <a:spcPts val="0"/>
              </a:spcAft>
              <a:buSzPts val="2600"/>
              <a:buNone/>
              <a:defRPr sz="2600"/>
            </a:lvl3pPr>
            <a:lvl4pPr lvl="3" algn="l">
              <a:spcBef>
                <a:spcPts val="0"/>
              </a:spcBef>
              <a:spcAft>
                <a:spcPts val="0"/>
              </a:spcAft>
              <a:buSzPts val="2600"/>
              <a:buNone/>
              <a:defRPr sz="2600"/>
            </a:lvl4pPr>
            <a:lvl5pPr lvl="4" algn="l">
              <a:spcBef>
                <a:spcPts val="0"/>
              </a:spcBef>
              <a:spcAft>
                <a:spcPts val="0"/>
              </a:spcAft>
              <a:buSzPts val="2600"/>
              <a:buNone/>
              <a:defRPr sz="2600"/>
            </a:lvl5pPr>
            <a:lvl6pPr lvl="5" algn="l">
              <a:spcBef>
                <a:spcPts val="0"/>
              </a:spcBef>
              <a:spcAft>
                <a:spcPts val="0"/>
              </a:spcAft>
              <a:buSzPts val="2600"/>
              <a:buNone/>
              <a:defRPr sz="2600"/>
            </a:lvl6pPr>
            <a:lvl7pPr lvl="6" algn="l">
              <a:spcBef>
                <a:spcPts val="0"/>
              </a:spcBef>
              <a:spcAft>
                <a:spcPts val="0"/>
              </a:spcAft>
              <a:buSzPts val="2600"/>
              <a:buNone/>
              <a:defRPr sz="2600"/>
            </a:lvl7pPr>
            <a:lvl8pPr lvl="7" algn="l">
              <a:spcBef>
                <a:spcPts val="0"/>
              </a:spcBef>
              <a:spcAft>
                <a:spcPts val="0"/>
              </a:spcAft>
              <a:buSzPts val="2600"/>
              <a:buNone/>
              <a:defRPr sz="2600"/>
            </a:lvl8pPr>
            <a:lvl9pPr lvl="8" algn="l">
              <a:spcBef>
                <a:spcPts val="0"/>
              </a:spcBef>
              <a:spcAft>
                <a:spcPts val="0"/>
              </a:spcAft>
              <a:buSzPts val="2600"/>
              <a:buNone/>
              <a:defRPr sz="2600"/>
            </a:lvl9pPr>
          </a:lstStyle>
          <a:p/>
        </p:txBody>
      </p:sp>
      <p:sp>
        <p:nvSpPr>
          <p:cNvPr id="135" name="Google Shape;135;p23"/>
          <p:cNvSpPr txBox="1"/>
          <p:nvPr>
            <p:ph idx="12" type="sldNum"/>
          </p:nvPr>
        </p:nvSpPr>
        <p:spPr>
          <a:xfrm>
            <a:off x="12915900" y="9534527"/>
            <a:ext cx="4114800" cy="547688"/>
          </a:xfrm>
          <a:prstGeom prst="rect">
            <a:avLst/>
          </a:prstGeom>
          <a:noFill/>
          <a:ln>
            <a:noFill/>
          </a:ln>
        </p:spPr>
        <p:txBody>
          <a:bodyPr anchorCtr="0" anchor="ctr" bIns="83775" lIns="167625" spcFirstLastPara="1" rIns="167625" wrap="square" tIns="83775">
            <a:noAutofit/>
          </a:bodyPr>
          <a:lstStyle>
            <a:lvl1pPr indent="0" lvl="0" marL="0" algn="r">
              <a:spcBef>
                <a:spcPts val="0"/>
              </a:spcBef>
              <a:buNone/>
              <a:defRPr sz="2600"/>
            </a:lvl1pPr>
            <a:lvl2pPr indent="0" lvl="1" marL="0" algn="r">
              <a:spcBef>
                <a:spcPts val="0"/>
              </a:spcBef>
              <a:buNone/>
              <a:defRPr sz="2600"/>
            </a:lvl2pPr>
            <a:lvl3pPr indent="0" lvl="2" marL="0" algn="r">
              <a:spcBef>
                <a:spcPts val="0"/>
              </a:spcBef>
              <a:buNone/>
              <a:defRPr sz="2600"/>
            </a:lvl3pPr>
            <a:lvl4pPr indent="0" lvl="3" marL="0" algn="r">
              <a:spcBef>
                <a:spcPts val="0"/>
              </a:spcBef>
              <a:buNone/>
              <a:defRPr sz="2600"/>
            </a:lvl4pPr>
            <a:lvl5pPr indent="0" lvl="4" marL="0" algn="r">
              <a:spcBef>
                <a:spcPts val="0"/>
              </a:spcBef>
              <a:buNone/>
              <a:defRPr sz="2600"/>
            </a:lvl5pPr>
            <a:lvl6pPr indent="0" lvl="5" marL="0" algn="r">
              <a:spcBef>
                <a:spcPts val="0"/>
              </a:spcBef>
              <a:buNone/>
              <a:defRPr sz="2600"/>
            </a:lvl6pPr>
            <a:lvl7pPr indent="0" lvl="6" marL="0" algn="r">
              <a:spcBef>
                <a:spcPts val="0"/>
              </a:spcBef>
              <a:buNone/>
              <a:defRPr sz="2600"/>
            </a:lvl7pPr>
            <a:lvl8pPr indent="0" lvl="7" marL="0" algn="r">
              <a:spcBef>
                <a:spcPts val="0"/>
              </a:spcBef>
              <a:buNone/>
              <a:defRPr sz="2600"/>
            </a:lvl8pPr>
            <a:lvl9pPr indent="0" lvl="8" marL="0" algn="r">
              <a:spcBef>
                <a:spcPts val="0"/>
              </a:spcBef>
              <a:buNone/>
              <a:defRPr sz="2600"/>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19.xml"/><Relationship Id="rId11" Type="http://schemas.openxmlformats.org/officeDocument/2006/relationships/slideLayout" Target="../slideLayouts/slideLayout10.xml"/><Relationship Id="rId22" Type="http://schemas.openxmlformats.org/officeDocument/2006/relationships/slideLayout" Target="../slideLayouts/slideLayout21.xml"/><Relationship Id="rId10" Type="http://schemas.openxmlformats.org/officeDocument/2006/relationships/slideLayout" Target="../slideLayouts/slideLayout9.xml"/><Relationship Id="rId21" Type="http://schemas.openxmlformats.org/officeDocument/2006/relationships/slideLayout" Target="../slideLayouts/slideLayout20.xml"/><Relationship Id="rId13" Type="http://schemas.openxmlformats.org/officeDocument/2006/relationships/slideLayout" Target="../slideLayouts/slideLayout12.xml"/><Relationship Id="rId24" Type="http://schemas.openxmlformats.org/officeDocument/2006/relationships/theme" Target="../theme/theme2.xml"/><Relationship Id="rId12" Type="http://schemas.openxmlformats.org/officeDocument/2006/relationships/slideLayout" Target="../slideLayouts/slideLayout11.xml"/><Relationship Id="rId23" Type="http://schemas.openxmlformats.org/officeDocument/2006/relationships/slideLayout" Target="../slideLayouts/slideLayout22.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19" Type="http://schemas.openxmlformats.org/officeDocument/2006/relationships/slideLayout" Target="../slideLayouts/slideLayout18.xml"/><Relationship Id="rId6" Type="http://schemas.openxmlformats.org/officeDocument/2006/relationships/slideLayout" Target="../slideLayouts/slideLayout5.xml"/><Relationship Id="rId18" Type="http://schemas.openxmlformats.org/officeDocument/2006/relationships/slideLayout" Target="../slideLayouts/slideLayout17.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 id="2147483665" r:id="rId19"/>
    <p:sldLayoutId id="2147483666" r:id="rId20"/>
    <p:sldLayoutId id="2147483667" r:id="rId21"/>
    <p:sldLayoutId id="2147483668" r:id="rId22"/>
    <p:sldLayoutId id="2147483669" r:id="rId2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39" name="Shape 139"/>
        <p:cNvGrpSpPr/>
        <p:nvPr/>
      </p:nvGrpSpPr>
      <p:grpSpPr>
        <a:xfrm>
          <a:off x="0" y="0"/>
          <a:ext cx="0" cy="0"/>
          <a:chOff x="0" y="0"/>
          <a:chExt cx="0" cy="0"/>
        </a:xfrm>
      </p:grpSpPr>
      <p:sp>
        <p:nvSpPr>
          <p:cNvPr id="140" name="Google Shape;140;p2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chemeClr val="dk2"/>
                </a:solidFill>
              </a:rPr>
              <a:t>Divorce</a:t>
            </a:r>
            <a:endParaRPr>
              <a:solidFill>
                <a:schemeClr val="dk2"/>
              </a:solidFill>
            </a:endParaRPr>
          </a:p>
          <a:p>
            <a:pPr indent="0" lvl="0" marL="0" marR="0" rtl="0" algn="l">
              <a:lnSpc>
                <a:spcPct val="115000"/>
              </a:lnSpc>
              <a:spcBef>
                <a:spcPts val="0"/>
              </a:spcBef>
              <a:spcAft>
                <a:spcPts val="0"/>
              </a:spcAft>
              <a:buNone/>
            </a:pPr>
            <a:r>
              <a:rPr lang="en-GB">
                <a:solidFill>
                  <a:schemeClr val="dk2"/>
                </a:solidFill>
              </a:rPr>
              <a:t>Lesson 3 of 15</a:t>
            </a:r>
            <a:endParaRPr>
              <a:solidFill>
                <a:schemeClr val="dk2"/>
              </a:solidFill>
            </a:endParaRPr>
          </a:p>
          <a:p>
            <a:pPr indent="0" lvl="0" marL="0" marR="0" rtl="0" algn="l">
              <a:lnSpc>
                <a:spcPct val="115000"/>
              </a:lnSpc>
              <a:spcBef>
                <a:spcPts val="0"/>
              </a:spcBef>
              <a:spcAft>
                <a:spcPts val="0"/>
              </a:spcAft>
              <a:buNone/>
            </a:pPr>
            <a:r>
              <a:rPr lang="en-GB">
                <a:solidFill>
                  <a:schemeClr val="dk2"/>
                </a:solidFill>
              </a:rPr>
              <a:t>Worksheet</a:t>
            </a:r>
            <a:endParaRPr>
              <a:solidFill>
                <a:schemeClr val="dk2"/>
              </a:solidFill>
            </a:endParaRPr>
          </a:p>
        </p:txBody>
      </p:sp>
      <p:sp>
        <p:nvSpPr>
          <p:cNvPr id="141" name="Google Shape;141;p24"/>
          <p:cNvSpPr txBox="1"/>
          <p:nvPr>
            <p:ph idx="1" type="body"/>
          </p:nvPr>
        </p:nvSpPr>
        <p:spPr>
          <a:xfrm>
            <a:off x="917950" y="3498175"/>
            <a:ext cx="16452000" cy="53403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Religious Education</a:t>
            </a:r>
            <a:endParaRPr/>
          </a:p>
          <a:p>
            <a:pPr indent="0" lvl="0" marL="0" rtl="0" algn="l">
              <a:spcBef>
                <a:spcPts val="2000"/>
              </a:spcBef>
              <a:spcAft>
                <a:spcPts val="2000"/>
              </a:spcAft>
              <a:buNone/>
            </a:pPr>
            <a:r>
              <a:t/>
            </a:r>
            <a:endParaRPr/>
          </a:p>
        </p:txBody>
      </p:sp>
      <p:sp>
        <p:nvSpPr>
          <p:cNvPr id="142" name="Google Shape;142;p2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Mr Spence</a:t>
            </a:r>
            <a:endParaRPr/>
          </a:p>
        </p:txBody>
      </p:sp>
      <p:sp>
        <p:nvSpPr>
          <p:cNvPr id="143" name="Google Shape;143;p2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5"/>
          <p:cNvSpPr txBox="1"/>
          <p:nvPr>
            <p:ph type="title"/>
          </p:nvPr>
        </p:nvSpPr>
        <p:spPr>
          <a:xfrm>
            <a:off x="2462100" y="0"/>
            <a:ext cx="10923600" cy="1026000"/>
          </a:xfrm>
          <a:prstGeom prst="rect">
            <a:avLst/>
          </a:prstGeom>
          <a:noFill/>
          <a:ln>
            <a:noFill/>
          </a:ln>
        </p:spPr>
        <p:txBody>
          <a:bodyPr anchorCtr="0" anchor="ctr" bIns="83775" lIns="167625" spcFirstLastPara="1" rIns="167625" wrap="square" tIns="83775">
            <a:noAutofit/>
          </a:bodyPr>
          <a:lstStyle/>
          <a:p>
            <a:pPr indent="0" lvl="0" marL="0" rtl="0" algn="ctr">
              <a:spcBef>
                <a:spcPts val="0"/>
              </a:spcBef>
              <a:spcAft>
                <a:spcPts val="0"/>
              </a:spcAft>
              <a:buClr>
                <a:srgbClr val="6197ED"/>
              </a:buClr>
              <a:buSzPts val="7300"/>
              <a:buFont typeface="Calibri"/>
              <a:buNone/>
            </a:pPr>
            <a:r>
              <a:rPr b="1" lang="en-GB" sz="7300" u="sng">
                <a:solidFill>
                  <a:schemeClr val="dk2"/>
                </a:solidFill>
              </a:rPr>
              <a:t>Keyword Dictionary</a:t>
            </a:r>
            <a:endParaRPr sz="7300" u="sng">
              <a:solidFill>
                <a:schemeClr val="dk2"/>
              </a:solidFill>
            </a:endParaRPr>
          </a:p>
        </p:txBody>
      </p:sp>
      <p:sp>
        <p:nvSpPr>
          <p:cNvPr id="149" name="Google Shape;149;p25"/>
          <p:cNvSpPr txBox="1"/>
          <p:nvPr>
            <p:ph idx="2" type="body"/>
          </p:nvPr>
        </p:nvSpPr>
        <p:spPr>
          <a:xfrm>
            <a:off x="3742650" y="890050"/>
            <a:ext cx="8362500" cy="1367400"/>
          </a:xfrm>
          <a:prstGeom prst="rect">
            <a:avLst/>
          </a:prstGeom>
          <a:noFill/>
          <a:ln>
            <a:noFill/>
          </a:ln>
        </p:spPr>
        <p:txBody>
          <a:bodyPr anchorCtr="0" anchor="t" bIns="83775" lIns="167625" spcFirstLastPara="1" rIns="167625" wrap="square" tIns="83775">
            <a:noAutofit/>
          </a:bodyPr>
          <a:lstStyle/>
          <a:p>
            <a:pPr indent="0" lvl="0" marL="0" rtl="0" algn="ctr">
              <a:lnSpc>
                <a:spcPct val="100000"/>
              </a:lnSpc>
              <a:spcBef>
                <a:spcPts val="0"/>
              </a:spcBef>
              <a:spcAft>
                <a:spcPts val="2000"/>
              </a:spcAft>
              <a:buClr>
                <a:srgbClr val="7030A0"/>
              </a:buClr>
              <a:buSzPts val="4400"/>
              <a:buNone/>
            </a:pPr>
            <a:r>
              <a:rPr b="1" lang="en-GB" sz="4400"/>
              <a:t>Match the keywords to the correct definitions.</a:t>
            </a:r>
            <a:endParaRPr b="1" sz="4400"/>
          </a:p>
        </p:txBody>
      </p:sp>
      <p:sp>
        <p:nvSpPr>
          <p:cNvPr id="150" name="Google Shape;150;p25"/>
          <p:cNvSpPr/>
          <p:nvPr/>
        </p:nvSpPr>
        <p:spPr>
          <a:xfrm>
            <a:off x="1138934" y="3214393"/>
            <a:ext cx="2040000" cy="554100"/>
          </a:xfrm>
          <a:prstGeom prst="rect">
            <a:avLst/>
          </a:prstGeom>
          <a:noFill/>
          <a:ln>
            <a:noFill/>
          </a:ln>
        </p:spPr>
        <p:txBody>
          <a:bodyPr anchorCtr="0" anchor="t" bIns="83775" lIns="167625" spcFirstLastPara="1" rIns="167625" wrap="square" tIns="83775">
            <a:noAutofit/>
          </a:bodyPr>
          <a:lstStyle/>
          <a:p>
            <a:pPr indent="0" lvl="0" marL="0" marR="0" rtl="0" algn="l">
              <a:spcBef>
                <a:spcPts val="0"/>
              </a:spcBef>
              <a:spcAft>
                <a:spcPts val="0"/>
              </a:spcAft>
              <a:buNone/>
            </a:pPr>
            <a:r>
              <a:rPr b="1" i="0" lang="en-GB" sz="3000" u="none" cap="none" strike="noStrike">
                <a:solidFill>
                  <a:schemeClr val="dk2"/>
                </a:solidFill>
                <a:latin typeface="Montserrat"/>
                <a:ea typeface="Montserrat"/>
                <a:cs typeface="Montserrat"/>
                <a:sym typeface="Montserrat"/>
              </a:rPr>
              <a:t>Qur’an</a:t>
            </a:r>
            <a:endParaRPr sz="3000">
              <a:solidFill>
                <a:schemeClr val="dk2"/>
              </a:solidFill>
              <a:latin typeface="Montserrat"/>
              <a:ea typeface="Montserrat"/>
              <a:cs typeface="Montserrat"/>
              <a:sym typeface="Montserrat"/>
            </a:endParaRPr>
          </a:p>
        </p:txBody>
      </p:sp>
      <p:sp>
        <p:nvSpPr>
          <p:cNvPr id="151" name="Google Shape;151;p25"/>
          <p:cNvSpPr/>
          <p:nvPr/>
        </p:nvSpPr>
        <p:spPr>
          <a:xfrm>
            <a:off x="1244518" y="4176612"/>
            <a:ext cx="2011200" cy="554100"/>
          </a:xfrm>
          <a:prstGeom prst="rect">
            <a:avLst/>
          </a:prstGeom>
          <a:noFill/>
          <a:ln>
            <a:noFill/>
          </a:ln>
        </p:spPr>
        <p:txBody>
          <a:bodyPr anchorCtr="0" anchor="t" bIns="83775" lIns="167625" spcFirstLastPara="1" rIns="167625" wrap="square" tIns="83775">
            <a:noAutofit/>
          </a:bodyPr>
          <a:lstStyle/>
          <a:p>
            <a:pPr indent="0" lvl="0" marL="0" marR="0" rtl="0" algn="l">
              <a:spcBef>
                <a:spcPts val="0"/>
              </a:spcBef>
              <a:spcAft>
                <a:spcPts val="0"/>
              </a:spcAft>
              <a:buNone/>
            </a:pPr>
            <a:r>
              <a:rPr b="1" lang="en-GB" sz="3000">
                <a:solidFill>
                  <a:schemeClr val="dk2"/>
                </a:solidFill>
                <a:latin typeface="Montserrat"/>
                <a:ea typeface="Montserrat"/>
                <a:cs typeface="Montserrat"/>
                <a:sym typeface="Montserrat"/>
              </a:rPr>
              <a:t>Hadith</a:t>
            </a:r>
            <a:endParaRPr sz="3000">
              <a:solidFill>
                <a:schemeClr val="dk2"/>
              </a:solidFill>
              <a:latin typeface="Montserrat"/>
              <a:ea typeface="Montserrat"/>
              <a:cs typeface="Montserrat"/>
              <a:sym typeface="Montserrat"/>
            </a:endParaRPr>
          </a:p>
        </p:txBody>
      </p:sp>
      <p:sp>
        <p:nvSpPr>
          <p:cNvPr id="152" name="Google Shape;152;p25"/>
          <p:cNvSpPr/>
          <p:nvPr/>
        </p:nvSpPr>
        <p:spPr>
          <a:xfrm>
            <a:off x="1051126" y="5248281"/>
            <a:ext cx="2204400" cy="554100"/>
          </a:xfrm>
          <a:prstGeom prst="rect">
            <a:avLst/>
          </a:prstGeom>
          <a:noFill/>
          <a:ln>
            <a:noFill/>
          </a:ln>
        </p:spPr>
        <p:txBody>
          <a:bodyPr anchorCtr="0" anchor="t" bIns="83775" lIns="167625" spcFirstLastPara="1" rIns="167625" wrap="square" tIns="83775">
            <a:noAutofit/>
          </a:bodyPr>
          <a:lstStyle/>
          <a:p>
            <a:pPr indent="0" lvl="0" marL="0" marR="0" rtl="0" algn="l">
              <a:spcBef>
                <a:spcPts val="0"/>
              </a:spcBef>
              <a:spcAft>
                <a:spcPts val="0"/>
              </a:spcAft>
              <a:buNone/>
            </a:pPr>
            <a:r>
              <a:rPr b="1" lang="en-GB" sz="3000">
                <a:solidFill>
                  <a:schemeClr val="dk2"/>
                </a:solidFill>
                <a:latin typeface="Montserrat"/>
                <a:ea typeface="Montserrat"/>
                <a:cs typeface="Montserrat"/>
                <a:sym typeface="Montserrat"/>
              </a:rPr>
              <a:t>Divorce</a:t>
            </a:r>
            <a:endParaRPr sz="3000">
              <a:solidFill>
                <a:schemeClr val="dk2"/>
              </a:solidFill>
              <a:latin typeface="Montserrat"/>
              <a:ea typeface="Montserrat"/>
              <a:cs typeface="Montserrat"/>
              <a:sym typeface="Montserrat"/>
            </a:endParaRPr>
          </a:p>
        </p:txBody>
      </p:sp>
      <p:sp>
        <p:nvSpPr>
          <p:cNvPr id="153" name="Google Shape;153;p25"/>
          <p:cNvSpPr/>
          <p:nvPr/>
        </p:nvSpPr>
        <p:spPr>
          <a:xfrm>
            <a:off x="0" y="6252218"/>
            <a:ext cx="3373800" cy="554100"/>
          </a:xfrm>
          <a:prstGeom prst="rect">
            <a:avLst/>
          </a:prstGeom>
          <a:noFill/>
          <a:ln>
            <a:noFill/>
          </a:ln>
        </p:spPr>
        <p:txBody>
          <a:bodyPr anchorCtr="0" anchor="t" bIns="83775" lIns="167625" spcFirstLastPara="1" rIns="167625" wrap="square" tIns="83775">
            <a:noAutofit/>
          </a:bodyPr>
          <a:lstStyle/>
          <a:p>
            <a:pPr indent="0" lvl="0" marL="0" marR="0" rtl="0" algn="l">
              <a:spcBef>
                <a:spcPts val="0"/>
              </a:spcBef>
              <a:spcAft>
                <a:spcPts val="0"/>
              </a:spcAft>
              <a:buNone/>
            </a:pPr>
            <a:r>
              <a:rPr b="1" lang="en-GB" sz="3000">
                <a:solidFill>
                  <a:schemeClr val="dk2"/>
                </a:solidFill>
                <a:latin typeface="Montserrat"/>
                <a:ea typeface="Montserrat"/>
                <a:cs typeface="Montserrat"/>
                <a:sym typeface="Montserrat"/>
              </a:rPr>
              <a:t>Shari’ah Law</a:t>
            </a:r>
            <a:endParaRPr sz="3000">
              <a:solidFill>
                <a:schemeClr val="dk2"/>
              </a:solidFill>
              <a:latin typeface="Montserrat"/>
              <a:ea typeface="Montserrat"/>
              <a:cs typeface="Montserrat"/>
              <a:sym typeface="Montserrat"/>
            </a:endParaRPr>
          </a:p>
        </p:txBody>
      </p:sp>
      <p:sp>
        <p:nvSpPr>
          <p:cNvPr id="154" name="Google Shape;154;p25"/>
          <p:cNvSpPr/>
          <p:nvPr/>
        </p:nvSpPr>
        <p:spPr>
          <a:xfrm>
            <a:off x="590069" y="7147799"/>
            <a:ext cx="2654400" cy="554100"/>
          </a:xfrm>
          <a:prstGeom prst="rect">
            <a:avLst/>
          </a:prstGeom>
          <a:noFill/>
          <a:ln>
            <a:noFill/>
          </a:ln>
        </p:spPr>
        <p:txBody>
          <a:bodyPr anchorCtr="0" anchor="t" bIns="83775" lIns="167625" spcFirstLastPara="1" rIns="167625" wrap="square" tIns="83775">
            <a:noAutofit/>
          </a:bodyPr>
          <a:lstStyle/>
          <a:p>
            <a:pPr indent="0" lvl="0" marL="0" marR="0" rtl="0" algn="l">
              <a:spcBef>
                <a:spcPts val="0"/>
              </a:spcBef>
              <a:spcAft>
                <a:spcPts val="0"/>
              </a:spcAft>
              <a:buNone/>
            </a:pPr>
            <a:r>
              <a:rPr b="1" lang="en-GB" sz="3000">
                <a:solidFill>
                  <a:schemeClr val="dk2"/>
                </a:solidFill>
                <a:latin typeface="Montserrat"/>
                <a:ea typeface="Montserrat"/>
                <a:cs typeface="Montserrat"/>
                <a:sym typeface="Montserrat"/>
              </a:rPr>
              <a:t>Reconcile</a:t>
            </a:r>
            <a:endParaRPr sz="3000">
              <a:solidFill>
                <a:schemeClr val="dk2"/>
              </a:solidFill>
              <a:latin typeface="Montserrat"/>
              <a:ea typeface="Montserrat"/>
              <a:cs typeface="Montserrat"/>
              <a:sym typeface="Montserrat"/>
            </a:endParaRPr>
          </a:p>
        </p:txBody>
      </p:sp>
      <p:sp>
        <p:nvSpPr>
          <p:cNvPr id="155" name="Google Shape;155;p25"/>
          <p:cNvSpPr/>
          <p:nvPr/>
        </p:nvSpPr>
        <p:spPr>
          <a:xfrm>
            <a:off x="564052" y="8172276"/>
            <a:ext cx="3178500" cy="554100"/>
          </a:xfrm>
          <a:prstGeom prst="rect">
            <a:avLst/>
          </a:prstGeom>
          <a:noFill/>
          <a:ln>
            <a:noFill/>
          </a:ln>
        </p:spPr>
        <p:txBody>
          <a:bodyPr anchorCtr="0" anchor="t" bIns="83775" lIns="167625" spcFirstLastPara="1" rIns="167625" wrap="square" tIns="83775">
            <a:noAutofit/>
          </a:bodyPr>
          <a:lstStyle/>
          <a:p>
            <a:pPr indent="0" lvl="0" marL="0" marR="0" rtl="0" algn="l">
              <a:spcBef>
                <a:spcPts val="0"/>
              </a:spcBef>
              <a:spcAft>
                <a:spcPts val="0"/>
              </a:spcAft>
              <a:buNone/>
            </a:pPr>
            <a:r>
              <a:rPr b="1" lang="en-GB" sz="3000">
                <a:solidFill>
                  <a:schemeClr val="dk2"/>
                </a:solidFill>
                <a:latin typeface="Montserrat"/>
                <a:ea typeface="Montserrat"/>
                <a:cs typeface="Montserrat"/>
                <a:sym typeface="Montserrat"/>
              </a:rPr>
              <a:t>Annulment </a:t>
            </a:r>
            <a:endParaRPr sz="3000">
              <a:solidFill>
                <a:schemeClr val="dk2"/>
              </a:solidFill>
              <a:latin typeface="Montserrat"/>
              <a:ea typeface="Montserrat"/>
              <a:cs typeface="Montserrat"/>
              <a:sym typeface="Montserrat"/>
            </a:endParaRPr>
          </a:p>
        </p:txBody>
      </p:sp>
      <p:sp>
        <p:nvSpPr>
          <p:cNvPr id="156" name="Google Shape;156;p25"/>
          <p:cNvSpPr/>
          <p:nvPr/>
        </p:nvSpPr>
        <p:spPr>
          <a:xfrm>
            <a:off x="460811" y="2324300"/>
            <a:ext cx="2913000" cy="554100"/>
          </a:xfrm>
          <a:prstGeom prst="rect">
            <a:avLst/>
          </a:prstGeom>
          <a:noFill/>
          <a:ln>
            <a:noFill/>
          </a:ln>
        </p:spPr>
        <p:txBody>
          <a:bodyPr anchorCtr="0" anchor="t" bIns="83775" lIns="167625" spcFirstLastPara="1" rIns="167625" wrap="square" tIns="83775">
            <a:noAutofit/>
          </a:bodyPr>
          <a:lstStyle/>
          <a:p>
            <a:pPr indent="0" lvl="0" marL="0" marR="0" rtl="0" algn="l">
              <a:spcBef>
                <a:spcPts val="0"/>
              </a:spcBef>
              <a:spcAft>
                <a:spcPts val="0"/>
              </a:spcAft>
              <a:buNone/>
            </a:pPr>
            <a:r>
              <a:rPr b="1" lang="en-GB" sz="3000">
                <a:solidFill>
                  <a:schemeClr val="dk2"/>
                </a:solidFill>
                <a:latin typeface="Montserrat"/>
                <a:ea typeface="Montserrat"/>
                <a:cs typeface="Montserrat"/>
                <a:sym typeface="Montserrat"/>
              </a:rPr>
              <a:t>Sacrament</a:t>
            </a:r>
            <a:endParaRPr sz="3000">
              <a:solidFill>
                <a:schemeClr val="dk2"/>
              </a:solidFill>
              <a:latin typeface="Montserrat"/>
              <a:ea typeface="Montserrat"/>
              <a:cs typeface="Montserrat"/>
              <a:sym typeface="Montserrat"/>
            </a:endParaRPr>
          </a:p>
        </p:txBody>
      </p:sp>
      <p:sp>
        <p:nvSpPr>
          <p:cNvPr id="157" name="Google Shape;157;p25"/>
          <p:cNvSpPr txBox="1"/>
          <p:nvPr/>
        </p:nvSpPr>
        <p:spPr>
          <a:xfrm>
            <a:off x="5813625" y="3622524"/>
            <a:ext cx="11521200" cy="554100"/>
          </a:xfrm>
          <a:prstGeom prst="rect">
            <a:avLst/>
          </a:prstGeom>
          <a:noFill/>
          <a:ln>
            <a:noFill/>
          </a:ln>
        </p:spPr>
        <p:txBody>
          <a:bodyPr anchorCtr="0" anchor="t" bIns="83775" lIns="167625" spcFirstLastPara="1" rIns="167625" wrap="square" tIns="83775">
            <a:noAutofit/>
          </a:bodyPr>
          <a:lstStyle/>
          <a:p>
            <a:pPr indent="0" lvl="0" marL="0" marR="0" rtl="0" algn="l">
              <a:spcBef>
                <a:spcPts val="0"/>
              </a:spcBef>
              <a:spcAft>
                <a:spcPts val="0"/>
              </a:spcAft>
              <a:buNone/>
            </a:pPr>
            <a:r>
              <a:rPr lang="en-GB" sz="2800">
                <a:solidFill>
                  <a:schemeClr val="dk2"/>
                </a:solidFill>
                <a:latin typeface="Montserrat"/>
                <a:ea typeface="Montserrat"/>
                <a:cs typeface="Montserrat"/>
                <a:sym typeface="Montserrat"/>
              </a:rPr>
              <a:t>A collection of Muhammad’s sayings </a:t>
            </a:r>
            <a:endParaRPr sz="2800">
              <a:solidFill>
                <a:schemeClr val="dk2"/>
              </a:solidFill>
              <a:latin typeface="Montserrat"/>
              <a:ea typeface="Montserrat"/>
              <a:cs typeface="Montserrat"/>
              <a:sym typeface="Montserrat"/>
            </a:endParaRPr>
          </a:p>
        </p:txBody>
      </p:sp>
      <p:sp>
        <p:nvSpPr>
          <p:cNvPr id="158" name="Google Shape;158;p25"/>
          <p:cNvSpPr txBox="1"/>
          <p:nvPr/>
        </p:nvSpPr>
        <p:spPr>
          <a:xfrm>
            <a:off x="5873008" y="6252227"/>
            <a:ext cx="11521280" cy="415498"/>
          </a:xfrm>
          <a:prstGeom prst="rect">
            <a:avLst/>
          </a:prstGeom>
          <a:noFill/>
          <a:ln>
            <a:noFill/>
          </a:ln>
        </p:spPr>
        <p:txBody>
          <a:bodyPr anchorCtr="0" anchor="t" bIns="83775" lIns="167625" spcFirstLastPara="1" rIns="167625" wrap="square" tIns="83775">
            <a:noAutofit/>
          </a:bodyPr>
          <a:lstStyle/>
          <a:p>
            <a:pPr indent="0" lvl="0" marL="0" marR="0" rtl="0" algn="l">
              <a:spcBef>
                <a:spcPts val="0"/>
              </a:spcBef>
              <a:spcAft>
                <a:spcPts val="0"/>
              </a:spcAft>
              <a:buNone/>
            </a:pPr>
            <a:r>
              <a:rPr lang="en-GB" sz="2800">
                <a:solidFill>
                  <a:schemeClr val="dk2"/>
                </a:solidFill>
                <a:latin typeface="Montserrat"/>
                <a:ea typeface="Montserrat"/>
                <a:cs typeface="Montserrat"/>
                <a:sym typeface="Montserrat"/>
              </a:rPr>
              <a:t>Legal ending of a marriage</a:t>
            </a:r>
            <a:endParaRPr sz="2800">
              <a:solidFill>
                <a:schemeClr val="dk2"/>
              </a:solidFill>
              <a:latin typeface="Montserrat"/>
              <a:ea typeface="Montserrat"/>
              <a:cs typeface="Montserrat"/>
              <a:sym typeface="Montserrat"/>
            </a:endParaRPr>
          </a:p>
        </p:txBody>
      </p:sp>
      <p:sp>
        <p:nvSpPr>
          <p:cNvPr id="159" name="Google Shape;159;p25"/>
          <p:cNvSpPr txBox="1"/>
          <p:nvPr/>
        </p:nvSpPr>
        <p:spPr>
          <a:xfrm>
            <a:off x="5813576" y="4176618"/>
            <a:ext cx="11521280" cy="415498"/>
          </a:xfrm>
          <a:prstGeom prst="rect">
            <a:avLst/>
          </a:prstGeom>
          <a:noFill/>
          <a:ln>
            <a:noFill/>
          </a:ln>
        </p:spPr>
        <p:txBody>
          <a:bodyPr anchorCtr="0" anchor="t" bIns="83775" lIns="167625" spcFirstLastPara="1" rIns="167625" wrap="square" tIns="83775">
            <a:noAutofit/>
          </a:bodyPr>
          <a:lstStyle/>
          <a:p>
            <a:pPr indent="0" lvl="0" marL="0" marR="0" rtl="0" algn="l">
              <a:spcBef>
                <a:spcPts val="0"/>
              </a:spcBef>
              <a:spcAft>
                <a:spcPts val="0"/>
              </a:spcAft>
              <a:buNone/>
            </a:pPr>
            <a:r>
              <a:rPr lang="en-GB" sz="2800">
                <a:solidFill>
                  <a:schemeClr val="dk2"/>
                </a:solidFill>
                <a:latin typeface="Montserrat"/>
                <a:ea typeface="Montserrat"/>
                <a:cs typeface="Montserrat"/>
                <a:sym typeface="Montserrat"/>
              </a:rPr>
              <a:t>Restoring a broken relationship</a:t>
            </a:r>
            <a:endParaRPr sz="2800">
              <a:solidFill>
                <a:schemeClr val="dk2"/>
              </a:solidFill>
              <a:latin typeface="Montserrat"/>
              <a:ea typeface="Montserrat"/>
              <a:cs typeface="Montserrat"/>
              <a:sym typeface="Montserrat"/>
            </a:endParaRPr>
          </a:p>
        </p:txBody>
      </p:sp>
      <p:sp>
        <p:nvSpPr>
          <p:cNvPr id="160" name="Google Shape;160;p25"/>
          <p:cNvSpPr txBox="1"/>
          <p:nvPr/>
        </p:nvSpPr>
        <p:spPr>
          <a:xfrm>
            <a:off x="5873008" y="7424033"/>
            <a:ext cx="11521280" cy="415498"/>
          </a:xfrm>
          <a:prstGeom prst="rect">
            <a:avLst/>
          </a:prstGeom>
          <a:noFill/>
          <a:ln>
            <a:noFill/>
          </a:ln>
        </p:spPr>
        <p:txBody>
          <a:bodyPr anchorCtr="0" anchor="t" bIns="83775" lIns="167625" spcFirstLastPara="1" rIns="167625" wrap="square" tIns="83775">
            <a:noAutofit/>
          </a:bodyPr>
          <a:lstStyle/>
          <a:p>
            <a:pPr indent="0" lvl="0" marL="0" marR="0" rtl="0" algn="l">
              <a:spcBef>
                <a:spcPts val="0"/>
              </a:spcBef>
              <a:spcAft>
                <a:spcPts val="0"/>
              </a:spcAft>
              <a:buNone/>
            </a:pPr>
            <a:r>
              <a:rPr lang="en-GB" sz="2800">
                <a:solidFill>
                  <a:schemeClr val="dk2"/>
                </a:solidFill>
                <a:latin typeface="Montserrat"/>
                <a:ea typeface="Montserrat"/>
                <a:cs typeface="Montserrat"/>
                <a:sym typeface="Montserrat"/>
              </a:rPr>
              <a:t>Islam’s legal system</a:t>
            </a:r>
            <a:endParaRPr sz="2800">
              <a:solidFill>
                <a:schemeClr val="dk2"/>
              </a:solidFill>
              <a:latin typeface="Montserrat"/>
              <a:ea typeface="Montserrat"/>
              <a:cs typeface="Montserrat"/>
              <a:sym typeface="Montserrat"/>
            </a:endParaRPr>
          </a:p>
        </p:txBody>
      </p:sp>
      <p:sp>
        <p:nvSpPr>
          <p:cNvPr id="161" name="Google Shape;161;p25"/>
          <p:cNvSpPr txBox="1"/>
          <p:nvPr/>
        </p:nvSpPr>
        <p:spPr>
          <a:xfrm>
            <a:off x="5806730" y="8327835"/>
            <a:ext cx="11521280" cy="415498"/>
          </a:xfrm>
          <a:prstGeom prst="rect">
            <a:avLst/>
          </a:prstGeom>
          <a:noFill/>
          <a:ln>
            <a:noFill/>
          </a:ln>
        </p:spPr>
        <p:txBody>
          <a:bodyPr anchorCtr="0" anchor="t" bIns="83775" lIns="167625" spcFirstLastPara="1" rIns="167625" wrap="square" tIns="83775">
            <a:noAutofit/>
          </a:bodyPr>
          <a:lstStyle/>
          <a:p>
            <a:pPr indent="0" lvl="0" marL="0" marR="0" rtl="0" algn="l">
              <a:spcBef>
                <a:spcPts val="0"/>
              </a:spcBef>
              <a:spcAft>
                <a:spcPts val="0"/>
              </a:spcAft>
              <a:buNone/>
            </a:pPr>
            <a:r>
              <a:rPr lang="en-GB" sz="2800">
                <a:solidFill>
                  <a:schemeClr val="dk2"/>
                </a:solidFill>
                <a:latin typeface="Montserrat"/>
                <a:ea typeface="Montserrat"/>
                <a:cs typeface="Montserrat"/>
                <a:sym typeface="Montserrat"/>
              </a:rPr>
              <a:t>Islam’s holy book</a:t>
            </a:r>
            <a:endParaRPr sz="2800">
              <a:solidFill>
                <a:schemeClr val="dk2"/>
              </a:solidFill>
              <a:latin typeface="Montserrat"/>
              <a:ea typeface="Montserrat"/>
              <a:cs typeface="Montserrat"/>
              <a:sym typeface="Montserrat"/>
            </a:endParaRPr>
          </a:p>
        </p:txBody>
      </p:sp>
      <p:sp>
        <p:nvSpPr>
          <p:cNvPr id="162" name="Google Shape;162;p25"/>
          <p:cNvSpPr txBox="1"/>
          <p:nvPr/>
        </p:nvSpPr>
        <p:spPr>
          <a:xfrm>
            <a:off x="5813576" y="5187871"/>
            <a:ext cx="11521280" cy="415498"/>
          </a:xfrm>
          <a:prstGeom prst="rect">
            <a:avLst/>
          </a:prstGeom>
          <a:noFill/>
          <a:ln>
            <a:noFill/>
          </a:ln>
        </p:spPr>
        <p:txBody>
          <a:bodyPr anchorCtr="0" anchor="t" bIns="83775" lIns="167625" spcFirstLastPara="1" rIns="167625" wrap="square" tIns="83775">
            <a:noAutofit/>
          </a:bodyPr>
          <a:lstStyle/>
          <a:p>
            <a:pPr indent="0" lvl="0" marL="0" marR="0" rtl="0" algn="l">
              <a:spcBef>
                <a:spcPts val="0"/>
              </a:spcBef>
              <a:spcAft>
                <a:spcPts val="0"/>
              </a:spcAft>
              <a:buNone/>
            </a:pPr>
            <a:r>
              <a:rPr lang="en-GB" sz="2800">
                <a:solidFill>
                  <a:schemeClr val="dk2"/>
                </a:solidFill>
                <a:latin typeface="Montserrat"/>
                <a:ea typeface="Montserrat"/>
                <a:cs typeface="Montserrat"/>
                <a:sym typeface="Montserrat"/>
              </a:rPr>
              <a:t>Ending of marriage that is was considered invalid at the start</a:t>
            </a:r>
            <a:endParaRPr sz="2800">
              <a:solidFill>
                <a:schemeClr val="dk2"/>
              </a:solidFill>
              <a:latin typeface="Montserrat"/>
              <a:ea typeface="Montserrat"/>
              <a:cs typeface="Montserrat"/>
              <a:sym typeface="Montserrat"/>
            </a:endParaRPr>
          </a:p>
        </p:txBody>
      </p:sp>
      <p:sp>
        <p:nvSpPr>
          <p:cNvPr id="163" name="Google Shape;163;p25"/>
          <p:cNvSpPr txBox="1"/>
          <p:nvPr/>
        </p:nvSpPr>
        <p:spPr>
          <a:xfrm>
            <a:off x="5873000" y="2356288"/>
            <a:ext cx="8814900" cy="802500"/>
          </a:xfrm>
          <a:prstGeom prst="rect">
            <a:avLst/>
          </a:prstGeom>
          <a:noFill/>
          <a:ln>
            <a:noFill/>
          </a:ln>
        </p:spPr>
        <p:txBody>
          <a:bodyPr anchorCtr="0" anchor="t" bIns="83775" lIns="167625" spcFirstLastPara="1" rIns="167625" wrap="square" tIns="83775">
            <a:noAutofit/>
          </a:bodyPr>
          <a:lstStyle/>
          <a:p>
            <a:pPr indent="0" lvl="0" marL="0" marR="0" rtl="0" algn="l">
              <a:spcBef>
                <a:spcPts val="0"/>
              </a:spcBef>
              <a:spcAft>
                <a:spcPts val="0"/>
              </a:spcAft>
              <a:buNone/>
            </a:pPr>
            <a:r>
              <a:rPr lang="en-GB" sz="2800">
                <a:solidFill>
                  <a:schemeClr val="dk2"/>
                </a:solidFill>
                <a:latin typeface="Montserrat"/>
                <a:ea typeface="Montserrat"/>
                <a:cs typeface="Montserrat"/>
                <a:sym typeface="Montserrat"/>
              </a:rPr>
              <a:t>A Christian rite of passage. Something that physical that represents a spiritual action</a:t>
            </a:r>
            <a:endParaRPr sz="2800">
              <a:solidFill>
                <a:schemeClr val="dk2"/>
              </a:solidFill>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solidFill>
                  <a:schemeClr val="dk2"/>
                </a:solidFill>
              </a:rPr>
              <a:t>‹#›</a:t>
            </a:fld>
            <a:endParaRPr>
              <a:solidFill>
                <a:schemeClr val="dk2"/>
              </a:solidFill>
            </a:endParaRPr>
          </a:p>
        </p:txBody>
      </p:sp>
      <p:sp>
        <p:nvSpPr>
          <p:cNvPr id="169" name="Google Shape;169;p26"/>
          <p:cNvSpPr txBox="1"/>
          <p:nvPr/>
        </p:nvSpPr>
        <p:spPr>
          <a:xfrm>
            <a:off x="8820000" y="7397350"/>
            <a:ext cx="9211500" cy="118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6000">
                <a:solidFill>
                  <a:schemeClr val="dk2"/>
                </a:solidFill>
                <a:latin typeface="Montserrat"/>
                <a:ea typeface="Montserrat"/>
                <a:cs typeface="Montserrat"/>
                <a:sym typeface="Montserrat"/>
              </a:rPr>
              <a:t>Communication Issues </a:t>
            </a:r>
            <a:endParaRPr sz="6000">
              <a:solidFill>
                <a:schemeClr val="dk2"/>
              </a:solidFill>
              <a:latin typeface="Montserrat"/>
              <a:ea typeface="Montserrat"/>
              <a:cs typeface="Montserrat"/>
              <a:sym typeface="Montserrat"/>
            </a:endParaRPr>
          </a:p>
        </p:txBody>
      </p:sp>
      <p:sp>
        <p:nvSpPr>
          <p:cNvPr id="170" name="Google Shape;170;p26"/>
          <p:cNvSpPr txBox="1"/>
          <p:nvPr/>
        </p:nvSpPr>
        <p:spPr>
          <a:xfrm>
            <a:off x="445675" y="5741363"/>
            <a:ext cx="4655400" cy="118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6000">
                <a:solidFill>
                  <a:schemeClr val="dk2"/>
                </a:solidFill>
                <a:latin typeface="Montserrat"/>
                <a:ea typeface="Montserrat"/>
                <a:cs typeface="Montserrat"/>
                <a:sym typeface="Montserrat"/>
              </a:rPr>
              <a:t>Adultery </a:t>
            </a:r>
            <a:endParaRPr>
              <a:solidFill>
                <a:schemeClr val="dk2"/>
              </a:solidFill>
            </a:endParaRPr>
          </a:p>
        </p:txBody>
      </p:sp>
      <p:sp>
        <p:nvSpPr>
          <p:cNvPr id="171" name="Google Shape;171;p26"/>
          <p:cNvSpPr txBox="1"/>
          <p:nvPr/>
        </p:nvSpPr>
        <p:spPr>
          <a:xfrm>
            <a:off x="1740475" y="2037550"/>
            <a:ext cx="5844000" cy="134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6000">
                <a:solidFill>
                  <a:schemeClr val="dk2"/>
                </a:solidFill>
                <a:latin typeface="Montserrat"/>
                <a:ea typeface="Montserrat"/>
                <a:cs typeface="Montserrat"/>
                <a:sym typeface="Montserrat"/>
              </a:rPr>
              <a:t>Drifted Apart </a:t>
            </a:r>
            <a:endParaRPr>
              <a:solidFill>
                <a:schemeClr val="dk2"/>
              </a:solidFill>
            </a:endParaRPr>
          </a:p>
        </p:txBody>
      </p:sp>
      <p:sp>
        <p:nvSpPr>
          <p:cNvPr id="172" name="Google Shape;172;p26"/>
          <p:cNvSpPr txBox="1"/>
          <p:nvPr/>
        </p:nvSpPr>
        <p:spPr>
          <a:xfrm>
            <a:off x="565975" y="3537475"/>
            <a:ext cx="7018500" cy="118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6000">
                <a:solidFill>
                  <a:schemeClr val="dk2"/>
                </a:solidFill>
                <a:latin typeface="Montserrat"/>
                <a:ea typeface="Montserrat"/>
                <a:cs typeface="Montserrat"/>
                <a:sym typeface="Montserrat"/>
              </a:rPr>
              <a:t>Money Problems </a:t>
            </a:r>
            <a:endParaRPr>
              <a:solidFill>
                <a:schemeClr val="dk2"/>
              </a:solidFill>
            </a:endParaRPr>
          </a:p>
        </p:txBody>
      </p:sp>
      <p:sp>
        <p:nvSpPr>
          <p:cNvPr id="173" name="Google Shape;173;p26"/>
          <p:cNvSpPr txBox="1"/>
          <p:nvPr/>
        </p:nvSpPr>
        <p:spPr>
          <a:xfrm>
            <a:off x="7839175" y="3139875"/>
            <a:ext cx="3013800" cy="1005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6000">
                <a:solidFill>
                  <a:schemeClr val="dk2"/>
                </a:solidFill>
                <a:latin typeface="Montserrat"/>
                <a:ea typeface="Montserrat"/>
                <a:cs typeface="Montserrat"/>
                <a:sym typeface="Montserrat"/>
              </a:rPr>
              <a:t>Abuse </a:t>
            </a:r>
            <a:endParaRPr>
              <a:solidFill>
                <a:schemeClr val="dk2"/>
              </a:solidFill>
            </a:endParaRPr>
          </a:p>
        </p:txBody>
      </p:sp>
      <p:sp>
        <p:nvSpPr>
          <p:cNvPr id="174" name="Google Shape;174;p26"/>
          <p:cNvSpPr txBox="1"/>
          <p:nvPr/>
        </p:nvSpPr>
        <p:spPr>
          <a:xfrm>
            <a:off x="12720775" y="2961075"/>
            <a:ext cx="4315800" cy="109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6000">
                <a:solidFill>
                  <a:schemeClr val="dk2"/>
                </a:solidFill>
                <a:latin typeface="Montserrat"/>
                <a:ea typeface="Montserrat"/>
                <a:cs typeface="Montserrat"/>
                <a:sym typeface="Montserrat"/>
              </a:rPr>
              <a:t>Addiction</a:t>
            </a:r>
            <a:endParaRPr>
              <a:solidFill>
                <a:schemeClr val="dk2"/>
              </a:solidFill>
            </a:endParaRPr>
          </a:p>
        </p:txBody>
      </p:sp>
      <p:sp>
        <p:nvSpPr>
          <p:cNvPr id="175" name="Google Shape;175;p26"/>
          <p:cNvSpPr txBox="1"/>
          <p:nvPr/>
        </p:nvSpPr>
        <p:spPr>
          <a:xfrm>
            <a:off x="7499450" y="4646713"/>
            <a:ext cx="10442700" cy="118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6000">
                <a:solidFill>
                  <a:schemeClr val="dk2"/>
                </a:solidFill>
                <a:latin typeface="Montserrat"/>
                <a:ea typeface="Montserrat"/>
                <a:cs typeface="Montserrat"/>
                <a:sym typeface="Montserrat"/>
              </a:rPr>
              <a:t>Different Parenting Ideas </a:t>
            </a:r>
            <a:endParaRPr>
              <a:solidFill>
                <a:schemeClr val="dk2"/>
              </a:solidFill>
            </a:endParaRPr>
          </a:p>
        </p:txBody>
      </p:sp>
      <p:sp>
        <p:nvSpPr>
          <p:cNvPr id="176" name="Google Shape;176;p26"/>
          <p:cNvSpPr txBox="1"/>
          <p:nvPr/>
        </p:nvSpPr>
        <p:spPr>
          <a:xfrm>
            <a:off x="8956925" y="1845900"/>
            <a:ext cx="5094000" cy="118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6000">
                <a:solidFill>
                  <a:schemeClr val="dk2"/>
                </a:solidFill>
                <a:latin typeface="Montserrat"/>
                <a:ea typeface="Montserrat"/>
                <a:cs typeface="Montserrat"/>
                <a:sym typeface="Montserrat"/>
              </a:rPr>
              <a:t>Appearance </a:t>
            </a:r>
            <a:endParaRPr>
              <a:solidFill>
                <a:schemeClr val="dk2"/>
              </a:solidFill>
            </a:endParaRPr>
          </a:p>
        </p:txBody>
      </p:sp>
      <p:sp>
        <p:nvSpPr>
          <p:cNvPr id="177" name="Google Shape;177;p26"/>
          <p:cNvSpPr txBox="1"/>
          <p:nvPr/>
        </p:nvSpPr>
        <p:spPr>
          <a:xfrm>
            <a:off x="5985425" y="6093200"/>
            <a:ext cx="6126900" cy="118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6000">
                <a:solidFill>
                  <a:schemeClr val="dk2"/>
                </a:solidFill>
                <a:latin typeface="Montserrat"/>
                <a:ea typeface="Montserrat"/>
                <a:cs typeface="Montserrat"/>
                <a:sym typeface="Montserrat"/>
              </a:rPr>
              <a:t>Unhappiness </a:t>
            </a:r>
            <a:endParaRPr>
              <a:solidFill>
                <a:schemeClr val="dk2"/>
              </a:solidFill>
            </a:endParaRPr>
          </a:p>
        </p:txBody>
      </p:sp>
      <p:sp>
        <p:nvSpPr>
          <p:cNvPr id="178" name="Google Shape;178;p26"/>
          <p:cNvSpPr txBox="1"/>
          <p:nvPr/>
        </p:nvSpPr>
        <p:spPr>
          <a:xfrm>
            <a:off x="445675" y="7508200"/>
            <a:ext cx="6035100" cy="1188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6000">
                <a:solidFill>
                  <a:schemeClr val="dk2"/>
                </a:solidFill>
                <a:latin typeface="Montserrat"/>
                <a:ea typeface="Montserrat"/>
                <a:cs typeface="Montserrat"/>
                <a:sym typeface="Montserrat"/>
              </a:rPr>
              <a:t>Cultural Issues </a:t>
            </a:r>
            <a:endParaRPr>
              <a:solidFill>
                <a:schemeClr val="dk2"/>
              </a:solidFill>
            </a:endParaRPr>
          </a:p>
        </p:txBody>
      </p:sp>
      <p:sp>
        <p:nvSpPr>
          <p:cNvPr id="179" name="Google Shape;179;p26"/>
          <p:cNvSpPr txBox="1"/>
          <p:nvPr/>
        </p:nvSpPr>
        <p:spPr>
          <a:xfrm>
            <a:off x="31500" y="93525"/>
            <a:ext cx="18225000" cy="1647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4600" u="sng">
                <a:solidFill>
                  <a:schemeClr val="dk2"/>
                </a:solidFill>
                <a:latin typeface="Montserrat"/>
                <a:ea typeface="Montserrat"/>
                <a:cs typeface="Montserrat"/>
                <a:sym typeface="Montserrat"/>
              </a:rPr>
              <a:t>What do you think is top reason for divorce in the UK? </a:t>
            </a:r>
            <a:endParaRPr sz="4600" u="sng">
              <a:solidFill>
                <a:schemeClr val="dk2"/>
              </a:solidFill>
              <a:latin typeface="Montserrat"/>
              <a:ea typeface="Montserrat"/>
              <a:cs typeface="Montserrat"/>
              <a:sym typeface="Montserrat"/>
            </a:endParaRPr>
          </a:p>
          <a:p>
            <a:pPr indent="0" lvl="0" marL="0" rtl="0" algn="ctr">
              <a:spcBef>
                <a:spcPts val="0"/>
              </a:spcBef>
              <a:spcAft>
                <a:spcPts val="0"/>
              </a:spcAft>
              <a:buNone/>
            </a:pPr>
            <a:r>
              <a:rPr b="1" lang="en-GB" sz="4600" u="sng">
                <a:solidFill>
                  <a:schemeClr val="dk2"/>
                </a:solidFill>
                <a:latin typeface="Montserrat"/>
                <a:ea typeface="Montserrat"/>
                <a:cs typeface="Montserrat"/>
                <a:sym typeface="Montserrat"/>
              </a:rPr>
              <a:t>Rank the following reasons from 1 to 10.</a:t>
            </a:r>
            <a:endParaRPr b="1" sz="100" u="sng">
              <a:solidFill>
                <a:schemeClr val="dk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solidFill>
                  <a:schemeClr val="dk2"/>
                </a:solidFill>
              </a:rPr>
              <a:t>‹#›</a:t>
            </a:fld>
            <a:endParaRPr>
              <a:solidFill>
                <a:schemeClr val="dk2"/>
              </a:solidFill>
            </a:endParaRPr>
          </a:p>
        </p:txBody>
      </p:sp>
      <p:graphicFrame>
        <p:nvGraphicFramePr>
          <p:cNvPr id="185" name="Google Shape;185;p27"/>
          <p:cNvGraphicFramePr/>
          <p:nvPr/>
        </p:nvGraphicFramePr>
        <p:xfrm>
          <a:off x="161923" y="1058388"/>
          <a:ext cx="3000000" cy="3000000"/>
        </p:xfrm>
        <a:graphic>
          <a:graphicData uri="http://schemas.openxmlformats.org/drawingml/2006/table">
            <a:tbl>
              <a:tblPr bandRow="1" firstRow="1">
                <a:noFill/>
                <a:tableStyleId>{134965A8-584A-4F2C-B88A-6E0630318590}</a:tableStyleId>
              </a:tblPr>
              <a:tblGrid>
                <a:gridCol w="5053275"/>
                <a:gridCol w="3809825"/>
                <a:gridCol w="4226375"/>
              </a:tblGrid>
              <a:tr h="766450">
                <a:tc>
                  <a:txBody>
                    <a:bodyPr/>
                    <a:lstStyle/>
                    <a:p>
                      <a:pPr indent="0" lvl="0" marL="0" marR="0" rtl="0" algn="ctr">
                        <a:spcBef>
                          <a:spcPts val="0"/>
                        </a:spcBef>
                        <a:spcAft>
                          <a:spcPts val="0"/>
                        </a:spcAft>
                        <a:buNone/>
                      </a:pPr>
                      <a:r>
                        <a:rPr lang="en-GB" sz="2700" u="sng">
                          <a:solidFill>
                            <a:schemeClr val="dk2"/>
                          </a:solidFill>
                          <a:latin typeface="Arial"/>
                          <a:ea typeface="Arial"/>
                          <a:cs typeface="Arial"/>
                          <a:sym typeface="Arial"/>
                        </a:rPr>
                        <a:t>Verse</a:t>
                      </a:r>
                      <a:endParaRPr sz="2700" u="sng">
                        <a:solidFill>
                          <a:schemeClr val="dk2"/>
                        </a:solidFill>
                        <a:latin typeface="Arial"/>
                        <a:ea typeface="Arial"/>
                        <a:cs typeface="Arial"/>
                        <a:sym typeface="Arial"/>
                      </a:endParaRPr>
                    </a:p>
                  </a:txBody>
                  <a:tcPr marT="68600" marB="68600" marR="182900" marL="182900">
                    <a:lnL cap="flat" cmpd="sng" w="28575">
                      <a:solidFill>
                        <a:schemeClr val="accent6"/>
                      </a:solidFill>
                      <a:prstDash val="solid"/>
                      <a:round/>
                      <a:headEnd len="sm" w="sm" type="none"/>
                      <a:tailEnd len="sm" w="sm" type="none"/>
                    </a:lnL>
                    <a:lnR cap="flat" cmpd="sng" w="28575">
                      <a:solidFill>
                        <a:schemeClr val="accent6"/>
                      </a:solidFill>
                      <a:prstDash val="solid"/>
                      <a:round/>
                      <a:headEnd len="sm" w="sm" type="none"/>
                      <a:tailEnd len="sm" w="sm" type="none"/>
                    </a:lnR>
                    <a:lnT cap="flat" cmpd="sng" w="28575">
                      <a:solidFill>
                        <a:schemeClr val="accent6"/>
                      </a:solidFill>
                      <a:prstDash val="solid"/>
                      <a:round/>
                      <a:headEnd len="sm" w="sm" type="none"/>
                      <a:tailEnd len="sm" w="sm" type="none"/>
                    </a:lnT>
                    <a:lnB cap="flat" cmpd="sng" w="28575">
                      <a:solidFill>
                        <a:schemeClr val="accent6"/>
                      </a:solidFill>
                      <a:prstDash val="solid"/>
                      <a:round/>
                      <a:headEnd len="sm" w="sm" type="none"/>
                      <a:tailEnd len="sm" w="sm" type="none"/>
                    </a:lnB>
                  </a:tcPr>
                </a:tc>
                <a:tc>
                  <a:txBody>
                    <a:bodyPr/>
                    <a:lstStyle/>
                    <a:p>
                      <a:pPr indent="0" lvl="0" marL="0" marR="0" rtl="0" algn="ctr">
                        <a:spcBef>
                          <a:spcPts val="0"/>
                        </a:spcBef>
                        <a:spcAft>
                          <a:spcPts val="0"/>
                        </a:spcAft>
                        <a:buNone/>
                      </a:pPr>
                      <a:r>
                        <a:rPr lang="en-GB" sz="2700" u="sng">
                          <a:solidFill>
                            <a:schemeClr val="dk2"/>
                          </a:solidFill>
                          <a:latin typeface="Arial"/>
                          <a:ea typeface="Arial"/>
                          <a:cs typeface="Arial"/>
                          <a:sym typeface="Arial"/>
                        </a:rPr>
                        <a:t>Meaning</a:t>
                      </a:r>
                      <a:endParaRPr sz="2700" u="sng">
                        <a:solidFill>
                          <a:schemeClr val="dk2"/>
                        </a:solidFill>
                        <a:latin typeface="Arial"/>
                        <a:ea typeface="Arial"/>
                        <a:cs typeface="Arial"/>
                        <a:sym typeface="Arial"/>
                      </a:endParaRPr>
                    </a:p>
                  </a:txBody>
                  <a:tcPr marT="68600" marB="68600" marR="182900" marL="182900">
                    <a:lnL cap="flat" cmpd="sng" w="28575">
                      <a:solidFill>
                        <a:schemeClr val="accent6"/>
                      </a:solidFill>
                      <a:prstDash val="solid"/>
                      <a:round/>
                      <a:headEnd len="sm" w="sm" type="none"/>
                      <a:tailEnd len="sm" w="sm" type="none"/>
                    </a:lnL>
                    <a:lnR cap="flat" cmpd="sng" w="28575">
                      <a:solidFill>
                        <a:schemeClr val="accent6"/>
                      </a:solidFill>
                      <a:prstDash val="solid"/>
                      <a:round/>
                      <a:headEnd len="sm" w="sm" type="none"/>
                      <a:tailEnd len="sm" w="sm" type="none"/>
                    </a:lnR>
                    <a:lnT cap="flat" cmpd="sng" w="28575">
                      <a:solidFill>
                        <a:schemeClr val="accent6"/>
                      </a:solidFill>
                      <a:prstDash val="solid"/>
                      <a:round/>
                      <a:headEnd len="sm" w="sm" type="none"/>
                      <a:tailEnd len="sm" w="sm" type="none"/>
                    </a:lnT>
                    <a:lnB cap="flat" cmpd="sng" w="28575">
                      <a:solidFill>
                        <a:schemeClr val="accent6"/>
                      </a:solidFill>
                      <a:prstDash val="solid"/>
                      <a:round/>
                      <a:headEnd len="sm" w="sm" type="none"/>
                      <a:tailEnd len="sm" w="sm" type="none"/>
                    </a:lnB>
                  </a:tcPr>
                </a:tc>
                <a:tc>
                  <a:txBody>
                    <a:bodyPr/>
                    <a:lstStyle/>
                    <a:p>
                      <a:pPr indent="0" lvl="0" marL="0" marR="0" rtl="0" algn="ctr">
                        <a:spcBef>
                          <a:spcPts val="0"/>
                        </a:spcBef>
                        <a:spcAft>
                          <a:spcPts val="0"/>
                        </a:spcAft>
                        <a:buNone/>
                      </a:pPr>
                      <a:r>
                        <a:rPr lang="en-GB" sz="2700" u="sng">
                          <a:solidFill>
                            <a:schemeClr val="dk2"/>
                          </a:solidFill>
                          <a:latin typeface="Arial"/>
                          <a:ea typeface="Arial"/>
                          <a:cs typeface="Arial"/>
                          <a:sym typeface="Arial"/>
                        </a:rPr>
                        <a:t>Practice</a:t>
                      </a:r>
                      <a:endParaRPr sz="2700" u="sng">
                        <a:solidFill>
                          <a:schemeClr val="dk2"/>
                        </a:solidFill>
                        <a:latin typeface="Arial"/>
                        <a:ea typeface="Arial"/>
                        <a:cs typeface="Arial"/>
                        <a:sym typeface="Arial"/>
                      </a:endParaRPr>
                    </a:p>
                  </a:txBody>
                  <a:tcPr marT="68600" marB="68600" marR="182900" marL="182900">
                    <a:lnL cap="flat" cmpd="sng" w="28575">
                      <a:solidFill>
                        <a:schemeClr val="accent6"/>
                      </a:solidFill>
                      <a:prstDash val="solid"/>
                      <a:round/>
                      <a:headEnd len="sm" w="sm" type="none"/>
                      <a:tailEnd len="sm" w="sm" type="none"/>
                    </a:lnL>
                    <a:lnR cap="flat" cmpd="sng" w="28575">
                      <a:solidFill>
                        <a:schemeClr val="accent6"/>
                      </a:solidFill>
                      <a:prstDash val="solid"/>
                      <a:round/>
                      <a:headEnd len="sm" w="sm" type="none"/>
                      <a:tailEnd len="sm" w="sm" type="none"/>
                    </a:lnR>
                    <a:lnT cap="flat" cmpd="sng" w="28575">
                      <a:solidFill>
                        <a:schemeClr val="accent6"/>
                      </a:solidFill>
                      <a:prstDash val="solid"/>
                      <a:round/>
                      <a:headEnd len="sm" w="sm" type="none"/>
                      <a:tailEnd len="sm" w="sm" type="none"/>
                    </a:lnT>
                    <a:lnB cap="flat" cmpd="sng" w="28575">
                      <a:solidFill>
                        <a:schemeClr val="accent6"/>
                      </a:solidFill>
                      <a:prstDash val="solid"/>
                      <a:round/>
                      <a:headEnd len="sm" w="sm" type="none"/>
                      <a:tailEnd len="sm" w="sm" type="none"/>
                    </a:lnB>
                  </a:tcPr>
                </a:tc>
              </a:tr>
              <a:tr h="3949450">
                <a:tc>
                  <a:txBody>
                    <a:bodyPr/>
                    <a:lstStyle/>
                    <a:p>
                      <a:pPr indent="0" lvl="0" marL="0" marR="0" rtl="0" algn="l">
                        <a:spcBef>
                          <a:spcPts val="0"/>
                        </a:spcBef>
                        <a:spcAft>
                          <a:spcPts val="0"/>
                        </a:spcAft>
                        <a:buNone/>
                      </a:pPr>
                      <a:r>
                        <a:rPr lang="en-GB" sz="2700">
                          <a:solidFill>
                            <a:schemeClr val="dk2"/>
                          </a:solidFill>
                          <a:latin typeface="Arial"/>
                          <a:ea typeface="Arial"/>
                          <a:cs typeface="Arial"/>
                          <a:sym typeface="Arial"/>
                        </a:rPr>
                        <a:t>‘</a:t>
                      </a:r>
                      <a:r>
                        <a:rPr lang="en-GB" sz="2800">
                          <a:solidFill>
                            <a:schemeClr val="dk2"/>
                          </a:solidFill>
                          <a:latin typeface="Montserrat"/>
                          <a:ea typeface="Montserrat"/>
                          <a:cs typeface="Montserrat"/>
                          <a:sym typeface="Montserrat"/>
                        </a:rPr>
                        <a:t>O Prophet, when you [Muslims] divorce women, divorce them for [the commencement of] their waiting period and keep count of the waiting period.</a:t>
                      </a:r>
                      <a:r>
                        <a:rPr lang="en-GB" sz="2800">
                          <a:solidFill>
                            <a:schemeClr val="dk2"/>
                          </a:solidFill>
                          <a:latin typeface="Montserrat"/>
                          <a:ea typeface="Montserrat"/>
                          <a:cs typeface="Montserrat"/>
                          <a:sym typeface="Montserrat"/>
                        </a:rPr>
                        <a:t>… if you are in doubt, the period of waiting should be three months…’ </a:t>
                      </a:r>
                      <a:r>
                        <a:rPr b="1" lang="en-GB" sz="2800">
                          <a:solidFill>
                            <a:schemeClr val="dk2"/>
                          </a:solidFill>
                          <a:latin typeface="Montserrat"/>
                          <a:ea typeface="Montserrat"/>
                          <a:cs typeface="Montserrat"/>
                          <a:sym typeface="Montserrat"/>
                        </a:rPr>
                        <a:t>Qur’an 65:1</a:t>
                      </a:r>
                      <a:endParaRPr b="1" sz="2800">
                        <a:solidFill>
                          <a:schemeClr val="dk2"/>
                        </a:solidFill>
                        <a:latin typeface="Montserrat"/>
                        <a:ea typeface="Montserrat"/>
                        <a:cs typeface="Montserrat"/>
                        <a:sym typeface="Montserrat"/>
                      </a:endParaRPr>
                    </a:p>
                    <a:p>
                      <a:pPr indent="0" lvl="0" marL="0" marR="0" rtl="0" algn="l">
                        <a:spcBef>
                          <a:spcPts val="0"/>
                        </a:spcBef>
                        <a:spcAft>
                          <a:spcPts val="0"/>
                        </a:spcAft>
                        <a:buNone/>
                      </a:pPr>
                      <a:r>
                        <a:t/>
                      </a:r>
                      <a:endParaRPr b="1" sz="2700">
                        <a:solidFill>
                          <a:schemeClr val="dk2"/>
                        </a:solidFill>
                        <a:latin typeface="Arial"/>
                        <a:ea typeface="Arial"/>
                        <a:cs typeface="Arial"/>
                        <a:sym typeface="Arial"/>
                      </a:endParaRPr>
                    </a:p>
                  </a:txBody>
                  <a:tcPr marT="68600" marB="68600" marR="182900" marL="182900">
                    <a:lnL cap="flat" cmpd="sng" w="28575">
                      <a:solidFill>
                        <a:schemeClr val="accent6"/>
                      </a:solidFill>
                      <a:prstDash val="solid"/>
                      <a:round/>
                      <a:headEnd len="sm" w="sm" type="none"/>
                      <a:tailEnd len="sm" w="sm" type="none"/>
                    </a:lnL>
                    <a:lnR cap="flat" cmpd="sng" w="28575">
                      <a:solidFill>
                        <a:schemeClr val="accent6"/>
                      </a:solidFill>
                      <a:prstDash val="solid"/>
                      <a:round/>
                      <a:headEnd len="sm" w="sm" type="none"/>
                      <a:tailEnd len="sm" w="sm" type="none"/>
                    </a:lnR>
                    <a:lnT cap="flat" cmpd="sng" w="28575">
                      <a:solidFill>
                        <a:schemeClr val="accent6"/>
                      </a:solidFill>
                      <a:prstDash val="solid"/>
                      <a:round/>
                      <a:headEnd len="sm" w="sm" type="none"/>
                      <a:tailEnd len="sm" w="sm" type="none"/>
                    </a:lnT>
                    <a:lnB cap="flat" cmpd="sng" w="28575">
                      <a:solidFill>
                        <a:schemeClr val="accent6"/>
                      </a:solidFill>
                      <a:prstDash val="solid"/>
                      <a:round/>
                      <a:headEnd len="sm" w="sm" type="none"/>
                      <a:tailEnd len="sm" w="sm" type="none"/>
                    </a:lnB>
                  </a:tcPr>
                </a:tc>
                <a:tc>
                  <a:txBody>
                    <a:bodyPr/>
                    <a:lstStyle/>
                    <a:p>
                      <a:pPr indent="0" lvl="0" marL="0" marR="0" rtl="0" algn="l">
                        <a:spcBef>
                          <a:spcPts val="0"/>
                        </a:spcBef>
                        <a:spcAft>
                          <a:spcPts val="0"/>
                        </a:spcAft>
                        <a:buNone/>
                      </a:pPr>
                      <a:r>
                        <a:t/>
                      </a:r>
                      <a:endParaRPr sz="2700">
                        <a:solidFill>
                          <a:schemeClr val="dk2"/>
                        </a:solidFill>
                        <a:latin typeface="Arial"/>
                        <a:ea typeface="Arial"/>
                        <a:cs typeface="Arial"/>
                        <a:sym typeface="Arial"/>
                      </a:endParaRPr>
                    </a:p>
                  </a:txBody>
                  <a:tcPr marT="68600" marB="68600" marR="182900" marL="182900">
                    <a:lnL cap="flat" cmpd="sng" w="28575">
                      <a:solidFill>
                        <a:schemeClr val="accent6"/>
                      </a:solidFill>
                      <a:prstDash val="solid"/>
                      <a:round/>
                      <a:headEnd len="sm" w="sm" type="none"/>
                      <a:tailEnd len="sm" w="sm" type="none"/>
                    </a:lnL>
                    <a:lnR cap="flat" cmpd="sng" w="28575">
                      <a:solidFill>
                        <a:schemeClr val="accent6"/>
                      </a:solidFill>
                      <a:prstDash val="solid"/>
                      <a:round/>
                      <a:headEnd len="sm" w="sm" type="none"/>
                      <a:tailEnd len="sm" w="sm" type="none"/>
                    </a:lnR>
                    <a:lnT cap="flat" cmpd="sng" w="28575">
                      <a:solidFill>
                        <a:schemeClr val="accent6"/>
                      </a:solidFill>
                      <a:prstDash val="solid"/>
                      <a:round/>
                      <a:headEnd len="sm" w="sm" type="none"/>
                      <a:tailEnd len="sm" w="sm" type="none"/>
                    </a:lnT>
                    <a:lnB cap="flat" cmpd="sng" w="28575">
                      <a:solidFill>
                        <a:schemeClr val="accent6"/>
                      </a:solidFill>
                      <a:prstDash val="solid"/>
                      <a:round/>
                      <a:headEnd len="sm" w="sm" type="none"/>
                      <a:tailEnd len="sm" w="sm" type="none"/>
                    </a:lnB>
                  </a:tcPr>
                </a:tc>
                <a:tc>
                  <a:txBody>
                    <a:bodyPr/>
                    <a:lstStyle/>
                    <a:p>
                      <a:pPr indent="0" lvl="0" marL="0" marR="0" rtl="0" algn="l">
                        <a:spcBef>
                          <a:spcPts val="0"/>
                        </a:spcBef>
                        <a:spcAft>
                          <a:spcPts val="0"/>
                        </a:spcAft>
                        <a:buNone/>
                      </a:pPr>
                      <a:r>
                        <a:t/>
                      </a:r>
                      <a:endParaRPr sz="2700">
                        <a:solidFill>
                          <a:schemeClr val="dk2"/>
                        </a:solidFill>
                        <a:latin typeface="Arial"/>
                        <a:ea typeface="Arial"/>
                        <a:cs typeface="Arial"/>
                        <a:sym typeface="Arial"/>
                      </a:endParaRPr>
                    </a:p>
                  </a:txBody>
                  <a:tcPr marT="68600" marB="68600" marR="182900" marL="182900">
                    <a:lnL cap="flat" cmpd="sng" w="28575">
                      <a:solidFill>
                        <a:schemeClr val="accent6"/>
                      </a:solidFill>
                      <a:prstDash val="solid"/>
                      <a:round/>
                      <a:headEnd len="sm" w="sm" type="none"/>
                      <a:tailEnd len="sm" w="sm" type="none"/>
                    </a:lnL>
                    <a:lnR cap="flat" cmpd="sng" w="28575">
                      <a:solidFill>
                        <a:schemeClr val="accent6"/>
                      </a:solidFill>
                      <a:prstDash val="solid"/>
                      <a:round/>
                      <a:headEnd len="sm" w="sm" type="none"/>
                      <a:tailEnd len="sm" w="sm" type="none"/>
                    </a:lnR>
                    <a:lnT cap="flat" cmpd="sng" w="28575">
                      <a:solidFill>
                        <a:schemeClr val="accent6"/>
                      </a:solidFill>
                      <a:prstDash val="solid"/>
                      <a:round/>
                      <a:headEnd len="sm" w="sm" type="none"/>
                      <a:tailEnd len="sm" w="sm" type="none"/>
                    </a:lnT>
                    <a:lnB cap="flat" cmpd="sng" w="28575">
                      <a:solidFill>
                        <a:schemeClr val="accent6"/>
                      </a:solidFill>
                      <a:prstDash val="solid"/>
                      <a:round/>
                      <a:headEnd len="sm" w="sm" type="none"/>
                      <a:tailEnd len="sm" w="sm" type="none"/>
                    </a:lnB>
                  </a:tcPr>
                </a:tc>
              </a:tr>
              <a:tr h="2774050">
                <a:tc>
                  <a:txBody>
                    <a:bodyPr/>
                    <a:lstStyle/>
                    <a:p>
                      <a:pPr indent="0" lvl="0" marL="0" marR="0" rtl="0" algn="l">
                        <a:spcBef>
                          <a:spcPts val="0"/>
                        </a:spcBef>
                        <a:spcAft>
                          <a:spcPts val="0"/>
                        </a:spcAft>
                        <a:buNone/>
                      </a:pPr>
                      <a:r>
                        <a:rPr lang="en-GB" sz="2800">
                          <a:solidFill>
                            <a:schemeClr val="dk2"/>
                          </a:solidFill>
                          <a:latin typeface="Montserrat"/>
                          <a:ea typeface="Montserrat"/>
                          <a:cs typeface="Montserrat"/>
                          <a:sym typeface="Montserrat"/>
                        </a:rPr>
                        <a:t>‘</a:t>
                      </a:r>
                      <a:r>
                        <a:rPr lang="en-GB" sz="2800">
                          <a:solidFill>
                            <a:schemeClr val="dk2"/>
                          </a:solidFill>
                          <a:latin typeface="Montserrat"/>
                          <a:ea typeface="Montserrat"/>
                          <a:cs typeface="Montserrat"/>
                          <a:sym typeface="Montserrat"/>
                        </a:rPr>
                        <a:t>And for divorced women is a provision according to what is acceptable - a duty upon the righteous.</a:t>
                      </a:r>
                      <a:r>
                        <a:rPr lang="en-GB" sz="2800">
                          <a:solidFill>
                            <a:schemeClr val="dk2"/>
                          </a:solidFill>
                          <a:latin typeface="Montserrat"/>
                          <a:ea typeface="Montserrat"/>
                          <a:cs typeface="Montserrat"/>
                          <a:sym typeface="Montserrat"/>
                        </a:rPr>
                        <a:t>’ </a:t>
                      </a:r>
                      <a:r>
                        <a:rPr b="1" lang="en-GB" sz="2800">
                          <a:solidFill>
                            <a:schemeClr val="dk2"/>
                          </a:solidFill>
                          <a:latin typeface="Montserrat"/>
                          <a:ea typeface="Montserrat"/>
                          <a:cs typeface="Montserrat"/>
                          <a:sym typeface="Montserrat"/>
                        </a:rPr>
                        <a:t>Qur’an 2:241</a:t>
                      </a:r>
                      <a:endParaRPr b="1" sz="2800">
                        <a:solidFill>
                          <a:schemeClr val="dk2"/>
                        </a:solidFill>
                        <a:latin typeface="Montserrat"/>
                        <a:ea typeface="Montserrat"/>
                        <a:cs typeface="Montserrat"/>
                        <a:sym typeface="Montserrat"/>
                      </a:endParaRPr>
                    </a:p>
                  </a:txBody>
                  <a:tcPr marT="68600" marB="68600" marR="182900" marL="182900">
                    <a:lnL cap="flat" cmpd="sng" w="28575">
                      <a:solidFill>
                        <a:schemeClr val="accent6"/>
                      </a:solidFill>
                      <a:prstDash val="solid"/>
                      <a:round/>
                      <a:headEnd len="sm" w="sm" type="none"/>
                      <a:tailEnd len="sm" w="sm" type="none"/>
                    </a:lnL>
                    <a:lnR cap="flat" cmpd="sng" w="28575">
                      <a:solidFill>
                        <a:schemeClr val="accent6"/>
                      </a:solidFill>
                      <a:prstDash val="solid"/>
                      <a:round/>
                      <a:headEnd len="sm" w="sm" type="none"/>
                      <a:tailEnd len="sm" w="sm" type="none"/>
                    </a:lnR>
                    <a:lnT cap="flat" cmpd="sng" w="28575">
                      <a:solidFill>
                        <a:schemeClr val="accent6"/>
                      </a:solidFill>
                      <a:prstDash val="solid"/>
                      <a:round/>
                      <a:headEnd len="sm" w="sm" type="none"/>
                      <a:tailEnd len="sm" w="sm" type="none"/>
                    </a:lnT>
                    <a:lnB cap="flat" cmpd="sng" w="28575">
                      <a:solidFill>
                        <a:schemeClr val="accent6"/>
                      </a:solidFill>
                      <a:prstDash val="solid"/>
                      <a:round/>
                      <a:headEnd len="sm" w="sm" type="none"/>
                      <a:tailEnd len="sm" w="sm" type="none"/>
                    </a:lnB>
                  </a:tcPr>
                </a:tc>
                <a:tc>
                  <a:txBody>
                    <a:bodyPr/>
                    <a:lstStyle/>
                    <a:p>
                      <a:pPr indent="0" lvl="0" marL="0" marR="0" rtl="0" algn="l">
                        <a:spcBef>
                          <a:spcPts val="0"/>
                        </a:spcBef>
                        <a:spcAft>
                          <a:spcPts val="0"/>
                        </a:spcAft>
                        <a:buNone/>
                      </a:pPr>
                      <a:r>
                        <a:t/>
                      </a:r>
                      <a:endParaRPr sz="2700">
                        <a:solidFill>
                          <a:schemeClr val="dk2"/>
                        </a:solidFill>
                        <a:latin typeface="Arial"/>
                        <a:ea typeface="Arial"/>
                        <a:cs typeface="Arial"/>
                        <a:sym typeface="Arial"/>
                      </a:endParaRPr>
                    </a:p>
                  </a:txBody>
                  <a:tcPr marT="68600" marB="68600" marR="182900" marL="182900">
                    <a:lnL cap="flat" cmpd="sng" w="28575">
                      <a:solidFill>
                        <a:schemeClr val="accent6"/>
                      </a:solidFill>
                      <a:prstDash val="solid"/>
                      <a:round/>
                      <a:headEnd len="sm" w="sm" type="none"/>
                      <a:tailEnd len="sm" w="sm" type="none"/>
                    </a:lnL>
                    <a:lnR cap="flat" cmpd="sng" w="28575">
                      <a:solidFill>
                        <a:schemeClr val="accent6"/>
                      </a:solidFill>
                      <a:prstDash val="solid"/>
                      <a:round/>
                      <a:headEnd len="sm" w="sm" type="none"/>
                      <a:tailEnd len="sm" w="sm" type="none"/>
                    </a:lnR>
                    <a:lnT cap="flat" cmpd="sng" w="28575">
                      <a:solidFill>
                        <a:schemeClr val="accent6"/>
                      </a:solidFill>
                      <a:prstDash val="solid"/>
                      <a:round/>
                      <a:headEnd len="sm" w="sm" type="none"/>
                      <a:tailEnd len="sm" w="sm" type="none"/>
                    </a:lnT>
                    <a:lnB cap="flat" cmpd="sng" w="28575">
                      <a:solidFill>
                        <a:schemeClr val="accent6"/>
                      </a:solidFill>
                      <a:prstDash val="solid"/>
                      <a:round/>
                      <a:headEnd len="sm" w="sm" type="none"/>
                      <a:tailEnd len="sm" w="sm" type="none"/>
                    </a:lnB>
                  </a:tcPr>
                </a:tc>
                <a:tc>
                  <a:txBody>
                    <a:bodyPr/>
                    <a:lstStyle/>
                    <a:p>
                      <a:pPr indent="0" lvl="0" marL="0" marR="0" rtl="0" algn="l">
                        <a:spcBef>
                          <a:spcPts val="0"/>
                        </a:spcBef>
                        <a:spcAft>
                          <a:spcPts val="0"/>
                        </a:spcAft>
                        <a:buNone/>
                      </a:pPr>
                      <a:r>
                        <a:t/>
                      </a:r>
                      <a:endParaRPr sz="2700">
                        <a:solidFill>
                          <a:schemeClr val="dk2"/>
                        </a:solidFill>
                        <a:latin typeface="Arial"/>
                        <a:ea typeface="Arial"/>
                        <a:cs typeface="Arial"/>
                        <a:sym typeface="Arial"/>
                      </a:endParaRPr>
                    </a:p>
                  </a:txBody>
                  <a:tcPr marT="68600" marB="68600" marR="182900" marL="182900">
                    <a:lnL cap="flat" cmpd="sng" w="28575">
                      <a:solidFill>
                        <a:schemeClr val="accent6"/>
                      </a:solidFill>
                      <a:prstDash val="solid"/>
                      <a:round/>
                      <a:headEnd len="sm" w="sm" type="none"/>
                      <a:tailEnd len="sm" w="sm" type="none"/>
                    </a:lnL>
                    <a:lnR cap="flat" cmpd="sng" w="28575">
                      <a:solidFill>
                        <a:schemeClr val="accent6"/>
                      </a:solidFill>
                      <a:prstDash val="solid"/>
                      <a:round/>
                      <a:headEnd len="sm" w="sm" type="none"/>
                      <a:tailEnd len="sm" w="sm" type="none"/>
                    </a:lnR>
                    <a:lnT cap="flat" cmpd="sng" w="28575">
                      <a:solidFill>
                        <a:schemeClr val="accent6"/>
                      </a:solidFill>
                      <a:prstDash val="solid"/>
                      <a:round/>
                      <a:headEnd len="sm" w="sm" type="none"/>
                      <a:tailEnd len="sm" w="sm" type="none"/>
                    </a:lnT>
                    <a:lnB cap="flat" cmpd="sng" w="28575">
                      <a:solidFill>
                        <a:schemeClr val="accent6"/>
                      </a:solidFill>
                      <a:prstDash val="solid"/>
                      <a:round/>
                      <a:headEnd len="sm" w="sm" type="none"/>
                      <a:tailEnd len="sm" w="sm" type="none"/>
                    </a:lnB>
                  </a:tcPr>
                </a:tc>
              </a:tr>
            </a:tbl>
          </a:graphicData>
        </a:graphic>
      </p:graphicFrame>
      <p:sp>
        <p:nvSpPr>
          <p:cNvPr id="186" name="Google Shape;186;p27"/>
          <p:cNvSpPr txBox="1"/>
          <p:nvPr>
            <p:ph idx="4294967295" type="title"/>
          </p:nvPr>
        </p:nvSpPr>
        <p:spPr>
          <a:xfrm>
            <a:off x="0" y="0"/>
            <a:ext cx="10644600" cy="1058400"/>
          </a:xfrm>
          <a:prstGeom prst="rect">
            <a:avLst/>
          </a:prstGeom>
          <a:noFill/>
          <a:ln>
            <a:noFill/>
          </a:ln>
        </p:spPr>
        <p:txBody>
          <a:bodyPr anchorCtr="0" anchor="ctr" bIns="83775" lIns="167625" spcFirstLastPara="1" rIns="167625" wrap="square" tIns="83775">
            <a:noAutofit/>
          </a:bodyPr>
          <a:lstStyle/>
          <a:p>
            <a:pPr indent="0" lvl="0" marL="0" rtl="0" algn="ctr">
              <a:spcBef>
                <a:spcPts val="0"/>
              </a:spcBef>
              <a:spcAft>
                <a:spcPts val="0"/>
              </a:spcAft>
              <a:buClr>
                <a:srgbClr val="6197ED"/>
              </a:buClr>
              <a:buSzPts val="8100"/>
              <a:buFont typeface="Calibri"/>
              <a:buNone/>
            </a:pPr>
            <a:r>
              <a:rPr b="1" lang="en-GB" sz="4000" u="sng">
                <a:solidFill>
                  <a:schemeClr val="dk2"/>
                </a:solidFill>
              </a:rPr>
              <a:t>Muslim Attitudes to Divorce</a:t>
            </a:r>
            <a:endParaRPr sz="4000" u="sng">
              <a:solidFill>
                <a:schemeClr val="dk2"/>
              </a:solidFill>
            </a:endParaRPr>
          </a:p>
        </p:txBody>
      </p:sp>
      <p:sp>
        <p:nvSpPr>
          <p:cNvPr id="187" name="Google Shape;187;p27"/>
          <p:cNvSpPr txBox="1"/>
          <p:nvPr/>
        </p:nvSpPr>
        <p:spPr>
          <a:xfrm>
            <a:off x="204675" y="6138575"/>
            <a:ext cx="4692600" cy="5193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0"/>
              </a:spcAft>
              <a:buNone/>
            </a:pPr>
            <a:r>
              <a:rPr lang="en-GB" sz="1900">
                <a:solidFill>
                  <a:schemeClr val="dk2"/>
                </a:solidFill>
                <a:latin typeface="Montserrat"/>
                <a:ea typeface="Montserrat"/>
                <a:cs typeface="Montserrat"/>
                <a:sym typeface="Montserrat"/>
              </a:rPr>
              <a:t>Credit:  [Qur’an: Sahih international]</a:t>
            </a:r>
            <a:endParaRPr>
              <a:solidFill>
                <a:schemeClr val="dk2"/>
              </a:solidFill>
            </a:endParaRPr>
          </a:p>
        </p:txBody>
      </p:sp>
      <p:sp>
        <p:nvSpPr>
          <p:cNvPr id="188" name="Google Shape;188;p27"/>
          <p:cNvSpPr txBox="1"/>
          <p:nvPr/>
        </p:nvSpPr>
        <p:spPr>
          <a:xfrm>
            <a:off x="161925" y="8838500"/>
            <a:ext cx="4778100" cy="5193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0"/>
              </a:spcAft>
              <a:buNone/>
            </a:pPr>
            <a:r>
              <a:rPr lang="en-GB" sz="1900">
                <a:solidFill>
                  <a:schemeClr val="dk2"/>
                </a:solidFill>
                <a:latin typeface="Montserrat"/>
                <a:ea typeface="Montserrat"/>
                <a:cs typeface="Montserrat"/>
                <a:sym typeface="Montserrat"/>
              </a:rPr>
              <a:t>Credit:  [Qur’an: Sahih international]</a:t>
            </a:r>
            <a:endParaRPr>
              <a:solidFill>
                <a:schemeClr val="dk2"/>
              </a:solidFill>
            </a:endParaRPr>
          </a:p>
        </p:txBody>
      </p:sp>
      <p:sp>
        <p:nvSpPr>
          <p:cNvPr id="189" name="Google Shape;189;p27"/>
          <p:cNvSpPr txBox="1"/>
          <p:nvPr/>
        </p:nvSpPr>
        <p:spPr>
          <a:xfrm>
            <a:off x="1912600" y="8609275"/>
            <a:ext cx="10553400" cy="1599000"/>
          </a:xfrm>
          <a:prstGeom prst="rect">
            <a:avLst/>
          </a:prstGeom>
          <a:noFill/>
          <a:ln>
            <a:noFill/>
          </a:ln>
        </p:spPr>
        <p:txBody>
          <a:bodyPr anchorCtr="0" anchor="b" bIns="0" lIns="0" spcFirstLastPara="1" rIns="0" wrap="square" tIns="0">
            <a:noAutofit/>
          </a:bodyPr>
          <a:lstStyle/>
          <a:p>
            <a:pPr indent="0" lvl="0" marL="0" rtl="0" algn="l">
              <a:lnSpc>
                <a:spcPct val="130000"/>
              </a:lnSpc>
              <a:spcBef>
                <a:spcPts val="0"/>
              </a:spcBef>
              <a:spcAft>
                <a:spcPts val="0"/>
              </a:spcAft>
              <a:buNone/>
            </a:pPr>
            <a:r>
              <a:rPr lang="en-GB" sz="2100">
                <a:latin typeface="Montserrat"/>
                <a:ea typeface="Montserrat"/>
                <a:cs typeface="Montserrat"/>
                <a:sym typeface="Montserrat"/>
              </a:rPr>
              <a:t>Quotations from the Qur’an taken from Quranic Arabic Corpus Online. </a:t>
            </a:r>
            <a:endParaRPr sz="3000">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8"/>
          <p:cNvSpPr txBox="1"/>
          <p:nvPr>
            <p:ph idx="12" type="sldNum"/>
          </p:nvPr>
        </p:nvSpPr>
        <p:spPr>
          <a:xfrm>
            <a:off x="13106400" y="9534525"/>
            <a:ext cx="4267200" cy="547800"/>
          </a:xfrm>
          <a:prstGeom prst="rect">
            <a:avLst/>
          </a:prstGeom>
        </p:spPr>
        <p:txBody>
          <a:bodyPr anchorCtr="0" anchor="ctr" bIns="83775" lIns="167625" spcFirstLastPara="1" rIns="167625" wrap="square" tIns="83775">
            <a:noAutofit/>
          </a:bodyPr>
          <a:lstStyle/>
          <a:p>
            <a:pPr indent="0" lvl="0" marL="0" rtl="0" algn="r">
              <a:spcBef>
                <a:spcPts val="0"/>
              </a:spcBef>
              <a:spcAft>
                <a:spcPts val="0"/>
              </a:spcAft>
              <a:buNone/>
            </a:pPr>
            <a:fld id="{00000000-1234-1234-1234-123412341234}" type="slidenum">
              <a:rPr lang="en-GB">
                <a:solidFill>
                  <a:schemeClr val="dk2"/>
                </a:solidFill>
              </a:rPr>
              <a:t>‹#›</a:t>
            </a:fld>
            <a:endParaRPr>
              <a:solidFill>
                <a:schemeClr val="dk2"/>
              </a:solidFill>
            </a:endParaRPr>
          </a:p>
        </p:txBody>
      </p:sp>
      <p:sp>
        <p:nvSpPr>
          <p:cNvPr id="195" name="Google Shape;195;p28"/>
          <p:cNvSpPr txBox="1"/>
          <p:nvPr/>
        </p:nvSpPr>
        <p:spPr>
          <a:xfrm>
            <a:off x="562700" y="1683850"/>
            <a:ext cx="9214800" cy="3579900"/>
          </a:xfrm>
          <a:prstGeom prst="rect">
            <a:avLst/>
          </a:prstGeom>
          <a:noFill/>
          <a:ln cap="flat" cmpd="sng" w="9525">
            <a:solidFill>
              <a:srgbClr val="8DA9DB"/>
            </a:solidFill>
            <a:prstDash val="solid"/>
            <a:round/>
            <a:headEnd len="sm" w="sm" type="none"/>
            <a:tailEnd len="sm" w="sm" type="none"/>
          </a:ln>
        </p:spPr>
        <p:txBody>
          <a:bodyPr anchorCtr="0" anchor="t" bIns="83775" lIns="167625" spcFirstLastPara="1" rIns="167625" wrap="square" tIns="83775">
            <a:noAutofit/>
          </a:bodyPr>
          <a:lstStyle/>
          <a:p>
            <a:pPr indent="0" lvl="0" marL="0" marR="0" rtl="0" algn="just">
              <a:spcBef>
                <a:spcPts val="0"/>
              </a:spcBef>
              <a:spcAft>
                <a:spcPts val="0"/>
              </a:spcAft>
              <a:buNone/>
            </a:pPr>
            <a:r>
              <a:rPr lang="en-GB" sz="3500">
                <a:solidFill>
                  <a:schemeClr val="dk2"/>
                </a:solidFill>
                <a:latin typeface="Montserrat"/>
                <a:ea typeface="Montserrat"/>
                <a:cs typeface="Montserrat"/>
                <a:sym typeface="Montserrat"/>
              </a:rPr>
              <a:t>‘</a:t>
            </a:r>
            <a:r>
              <a:rPr lang="en-GB" sz="3500">
                <a:solidFill>
                  <a:schemeClr val="dk2"/>
                </a:solidFill>
                <a:latin typeface="Montserrat"/>
                <a:ea typeface="Montserrat"/>
                <a:cs typeface="Montserrat"/>
                <a:sym typeface="Montserrat"/>
              </a:rPr>
              <a:t>‘And for this reason a man will leave his father and mother and unite with his wife, and the two will become one.’ So they are no longer two, but one. No human being then must separate what God has joined together.</a:t>
            </a:r>
            <a:r>
              <a:rPr lang="en-GB" sz="3500">
                <a:solidFill>
                  <a:schemeClr val="dk2"/>
                </a:solidFill>
                <a:latin typeface="Montserrat"/>
                <a:ea typeface="Montserrat"/>
                <a:cs typeface="Montserrat"/>
                <a:sym typeface="Montserrat"/>
              </a:rPr>
              <a:t>” </a:t>
            </a:r>
            <a:r>
              <a:rPr b="1" lang="en-GB" sz="3500">
                <a:solidFill>
                  <a:schemeClr val="dk2"/>
                </a:solidFill>
                <a:latin typeface="Montserrat"/>
                <a:ea typeface="Montserrat"/>
                <a:cs typeface="Montserrat"/>
                <a:sym typeface="Montserrat"/>
              </a:rPr>
              <a:t>Mark 10:7-9</a:t>
            </a:r>
            <a:endParaRPr b="1" sz="3500">
              <a:solidFill>
                <a:schemeClr val="dk2"/>
              </a:solidFill>
              <a:latin typeface="Montserrat"/>
              <a:ea typeface="Montserrat"/>
              <a:cs typeface="Montserrat"/>
              <a:sym typeface="Montserrat"/>
            </a:endParaRPr>
          </a:p>
        </p:txBody>
      </p:sp>
      <p:sp>
        <p:nvSpPr>
          <p:cNvPr id="196" name="Google Shape;196;p28"/>
          <p:cNvSpPr txBox="1"/>
          <p:nvPr/>
        </p:nvSpPr>
        <p:spPr>
          <a:xfrm>
            <a:off x="562700" y="5535225"/>
            <a:ext cx="9271500" cy="3195300"/>
          </a:xfrm>
          <a:prstGeom prst="rect">
            <a:avLst/>
          </a:prstGeom>
          <a:noFill/>
          <a:ln cap="flat" cmpd="sng" w="9525">
            <a:solidFill>
              <a:srgbClr val="8DA9DB"/>
            </a:solidFill>
            <a:prstDash val="solid"/>
            <a:round/>
            <a:headEnd len="sm" w="sm" type="none"/>
            <a:tailEnd len="sm" w="sm" type="none"/>
          </a:ln>
        </p:spPr>
        <p:txBody>
          <a:bodyPr anchorCtr="0" anchor="t" bIns="83775" lIns="167625" spcFirstLastPara="1" rIns="167625" wrap="square" tIns="83775">
            <a:noAutofit/>
          </a:bodyPr>
          <a:lstStyle/>
          <a:p>
            <a:pPr indent="0" lvl="0" marL="0" marR="0" rtl="0" algn="just">
              <a:spcBef>
                <a:spcPts val="0"/>
              </a:spcBef>
              <a:spcAft>
                <a:spcPts val="0"/>
              </a:spcAft>
              <a:buNone/>
            </a:pPr>
            <a:r>
              <a:rPr lang="en-GB" sz="3300">
                <a:solidFill>
                  <a:schemeClr val="dk2"/>
                </a:solidFill>
                <a:latin typeface="Montserrat"/>
                <a:ea typeface="Montserrat"/>
                <a:cs typeface="Montserrat"/>
                <a:sym typeface="Montserrat"/>
              </a:rPr>
              <a:t>‘</a:t>
            </a:r>
            <a:r>
              <a:rPr lang="en-GB" sz="3300">
                <a:solidFill>
                  <a:schemeClr val="dk2"/>
                </a:solidFill>
                <a:latin typeface="Montserrat"/>
                <a:ea typeface="Montserrat"/>
                <a:cs typeface="Montserrat"/>
                <a:sym typeface="Montserrat"/>
              </a:rPr>
              <a:t>But now I tell you: if a man divorces his wife, for any cause other than her unfaithfulness, then he is guilty of making her commit adultery if she marries again; and the man who marries her commits adultery also</a:t>
            </a:r>
            <a:r>
              <a:rPr lang="en-GB" sz="3300">
                <a:solidFill>
                  <a:schemeClr val="dk2"/>
                </a:solidFill>
                <a:latin typeface="Montserrat"/>
                <a:ea typeface="Montserrat"/>
                <a:cs typeface="Montserrat"/>
                <a:sym typeface="Montserrat"/>
              </a:rPr>
              <a:t>.’ </a:t>
            </a:r>
            <a:r>
              <a:rPr b="1" lang="en-GB" sz="3300">
                <a:solidFill>
                  <a:schemeClr val="dk2"/>
                </a:solidFill>
                <a:latin typeface="Montserrat"/>
                <a:ea typeface="Montserrat"/>
                <a:cs typeface="Montserrat"/>
                <a:sym typeface="Montserrat"/>
              </a:rPr>
              <a:t>Matt 5:32</a:t>
            </a:r>
            <a:endParaRPr b="1" sz="3300">
              <a:solidFill>
                <a:schemeClr val="dk2"/>
              </a:solidFill>
              <a:latin typeface="Montserrat"/>
              <a:ea typeface="Montserrat"/>
              <a:cs typeface="Montserrat"/>
              <a:sym typeface="Montserrat"/>
            </a:endParaRPr>
          </a:p>
        </p:txBody>
      </p:sp>
      <p:sp>
        <p:nvSpPr>
          <p:cNvPr id="197" name="Google Shape;197;p28"/>
          <p:cNvSpPr txBox="1"/>
          <p:nvPr/>
        </p:nvSpPr>
        <p:spPr>
          <a:xfrm>
            <a:off x="124100" y="890050"/>
            <a:ext cx="10148700" cy="689100"/>
          </a:xfrm>
          <a:prstGeom prst="rect">
            <a:avLst/>
          </a:prstGeom>
          <a:noFill/>
          <a:ln>
            <a:noFill/>
          </a:ln>
        </p:spPr>
        <p:txBody>
          <a:bodyPr anchorCtr="0" anchor="t" bIns="83775" lIns="167625" spcFirstLastPara="1" rIns="167625" wrap="square" tIns="83775">
            <a:noAutofit/>
          </a:bodyPr>
          <a:lstStyle/>
          <a:p>
            <a:pPr indent="0" lvl="0" marL="0" marR="0" rtl="0" algn="l">
              <a:spcBef>
                <a:spcPts val="0"/>
              </a:spcBef>
              <a:spcAft>
                <a:spcPts val="0"/>
              </a:spcAft>
              <a:buNone/>
            </a:pPr>
            <a:r>
              <a:rPr lang="en-GB" sz="2900">
                <a:solidFill>
                  <a:schemeClr val="dk2"/>
                </a:solidFill>
                <a:latin typeface="Montserrat"/>
                <a:ea typeface="Montserrat"/>
                <a:cs typeface="Montserrat"/>
                <a:sym typeface="Montserrat"/>
              </a:rPr>
              <a:t>W</a:t>
            </a:r>
            <a:r>
              <a:rPr lang="en-GB" sz="2900">
                <a:solidFill>
                  <a:schemeClr val="dk2"/>
                </a:solidFill>
                <a:latin typeface="Montserrat"/>
                <a:ea typeface="Montserrat"/>
                <a:cs typeface="Montserrat"/>
                <a:sym typeface="Montserrat"/>
              </a:rPr>
              <a:t>hat do you think Christians will say about divorce?</a:t>
            </a:r>
            <a:endParaRPr sz="2900">
              <a:solidFill>
                <a:schemeClr val="dk2"/>
              </a:solidFill>
              <a:latin typeface="Montserrat"/>
              <a:ea typeface="Montserrat"/>
              <a:cs typeface="Montserrat"/>
              <a:sym typeface="Montserrat"/>
            </a:endParaRPr>
          </a:p>
        </p:txBody>
      </p:sp>
      <p:sp>
        <p:nvSpPr>
          <p:cNvPr id="198" name="Google Shape;198;p28"/>
          <p:cNvSpPr/>
          <p:nvPr/>
        </p:nvSpPr>
        <p:spPr>
          <a:xfrm>
            <a:off x="10097750" y="1683850"/>
            <a:ext cx="3797400" cy="3579900"/>
          </a:xfrm>
          <a:prstGeom prst="rect">
            <a:avLst/>
          </a:prstGeom>
          <a:solidFill>
            <a:schemeClr val="lt1"/>
          </a:solidFill>
          <a:ln cap="flat" cmpd="sng" w="12700">
            <a:solidFill>
              <a:srgbClr val="2E75B5"/>
            </a:solidFill>
            <a:prstDash val="solid"/>
            <a:miter lim="800000"/>
            <a:headEnd len="sm" w="sm" type="none"/>
            <a:tailEnd len="sm" w="sm" type="none"/>
          </a:ln>
        </p:spPr>
        <p:txBody>
          <a:bodyPr anchorCtr="0" anchor="ctr" bIns="83775" lIns="167625" spcFirstLastPara="1" rIns="167625" wrap="square" tIns="83775">
            <a:noAutofit/>
          </a:bodyPr>
          <a:lstStyle/>
          <a:p>
            <a:pPr indent="0" lvl="0" marL="0" marR="0" rtl="0" algn="ctr">
              <a:spcBef>
                <a:spcPts val="0"/>
              </a:spcBef>
              <a:spcAft>
                <a:spcPts val="0"/>
              </a:spcAft>
              <a:buNone/>
            </a:pPr>
            <a:r>
              <a:t/>
            </a:r>
            <a:endParaRPr sz="3300">
              <a:solidFill>
                <a:schemeClr val="dk2"/>
              </a:solidFill>
              <a:latin typeface="Calibri"/>
              <a:ea typeface="Calibri"/>
              <a:cs typeface="Calibri"/>
              <a:sym typeface="Calibri"/>
            </a:endParaRPr>
          </a:p>
        </p:txBody>
      </p:sp>
      <p:sp>
        <p:nvSpPr>
          <p:cNvPr id="199" name="Google Shape;199;p28"/>
          <p:cNvSpPr/>
          <p:nvPr/>
        </p:nvSpPr>
        <p:spPr>
          <a:xfrm>
            <a:off x="10097750" y="5535225"/>
            <a:ext cx="3797400" cy="3110100"/>
          </a:xfrm>
          <a:prstGeom prst="rect">
            <a:avLst/>
          </a:prstGeom>
          <a:solidFill>
            <a:schemeClr val="lt1"/>
          </a:solidFill>
          <a:ln cap="flat" cmpd="sng" w="12700">
            <a:solidFill>
              <a:srgbClr val="2E75B5"/>
            </a:solidFill>
            <a:prstDash val="solid"/>
            <a:miter lim="800000"/>
            <a:headEnd len="sm" w="sm" type="none"/>
            <a:tailEnd len="sm" w="sm" type="none"/>
          </a:ln>
        </p:spPr>
        <p:txBody>
          <a:bodyPr anchorCtr="0" anchor="ctr" bIns="83775" lIns="167625" spcFirstLastPara="1" rIns="167625" wrap="square" tIns="83775">
            <a:noAutofit/>
          </a:bodyPr>
          <a:lstStyle/>
          <a:p>
            <a:pPr indent="0" lvl="0" marL="0" marR="0" rtl="0" algn="ctr">
              <a:spcBef>
                <a:spcPts val="0"/>
              </a:spcBef>
              <a:spcAft>
                <a:spcPts val="0"/>
              </a:spcAft>
              <a:buNone/>
            </a:pPr>
            <a:r>
              <a:t/>
            </a:r>
            <a:endParaRPr sz="3300">
              <a:solidFill>
                <a:schemeClr val="dk2"/>
              </a:solidFill>
              <a:latin typeface="Calibri"/>
              <a:ea typeface="Calibri"/>
              <a:cs typeface="Calibri"/>
              <a:sym typeface="Calibri"/>
            </a:endParaRPr>
          </a:p>
        </p:txBody>
      </p:sp>
      <p:sp>
        <p:nvSpPr>
          <p:cNvPr id="200" name="Google Shape;200;p28"/>
          <p:cNvSpPr/>
          <p:nvPr/>
        </p:nvSpPr>
        <p:spPr>
          <a:xfrm>
            <a:off x="9641100" y="3273838"/>
            <a:ext cx="742800" cy="399900"/>
          </a:xfrm>
          <a:prstGeom prst="rightArrow">
            <a:avLst>
              <a:gd fmla="val 50000" name="adj1"/>
              <a:gd fmla="val 50000" name="adj2"/>
            </a:avLst>
          </a:prstGeom>
          <a:solidFill>
            <a:schemeClr val="accent6"/>
          </a:solidFill>
          <a:ln cap="flat" cmpd="sng" w="12700">
            <a:solidFill>
              <a:srgbClr val="42719B"/>
            </a:solidFill>
            <a:prstDash val="solid"/>
            <a:miter lim="800000"/>
            <a:headEnd len="sm" w="sm" type="none"/>
            <a:tailEnd len="sm" w="sm" type="none"/>
          </a:ln>
        </p:spPr>
        <p:txBody>
          <a:bodyPr anchorCtr="0" anchor="ctr" bIns="83775" lIns="167625" spcFirstLastPara="1" rIns="167625" wrap="square" tIns="83775">
            <a:noAutofit/>
          </a:bodyPr>
          <a:lstStyle/>
          <a:p>
            <a:pPr indent="0" lvl="0" marL="0" marR="0" rtl="0" algn="ctr">
              <a:spcBef>
                <a:spcPts val="0"/>
              </a:spcBef>
              <a:spcAft>
                <a:spcPts val="0"/>
              </a:spcAft>
              <a:buNone/>
            </a:pPr>
            <a:r>
              <a:t/>
            </a:r>
            <a:endParaRPr sz="3300">
              <a:solidFill>
                <a:schemeClr val="dk2"/>
              </a:solidFill>
              <a:latin typeface="Calibri"/>
              <a:ea typeface="Calibri"/>
              <a:cs typeface="Calibri"/>
              <a:sym typeface="Calibri"/>
            </a:endParaRPr>
          </a:p>
        </p:txBody>
      </p:sp>
      <p:sp>
        <p:nvSpPr>
          <p:cNvPr id="201" name="Google Shape;201;p28"/>
          <p:cNvSpPr/>
          <p:nvPr/>
        </p:nvSpPr>
        <p:spPr>
          <a:xfrm>
            <a:off x="9641099" y="6678288"/>
            <a:ext cx="742800" cy="399900"/>
          </a:xfrm>
          <a:prstGeom prst="rightArrow">
            <a:avLst>
              <a:gd fmla="val 50000" name="adj1"/>
              <a:gd fmla="val 50000" name="adj2"/>
            </a:avLst>
          </a:prstGeom>
          <a:solidFill>
            <a:schemeClr val="accent6"/>
          </a:solidFill>
          <a:ln cap="flat" cmpd="sng" w="12700">
            <a:solidFill>
              <a:srgbClr val="42719B"/>
            </a:solidFill>
            <a:prstDash val="solid"/>
            <a:miter lim="800000"/>
            <a:headEnd len="sm" w="sm" type="none"/>
            <a:tailEnd len="sm" w="sm" type="none"/>
          </a:ln>
        </p:spPr>
        <p:txBody>
          <a:bodyPr anchorCtr="0" anchor="ctr" bIns="83775" lIns="167625" spcFirstLastPara="1" rIns="167625" wrap="square" tIns="83775">
            <a:noAutofit/>
          </a:bodyPr>
          <a:lstStyle/>
          <a:p>
            <a:pPr indent="0" lvl="0" marL="0" marR="0" rtl="0" algn="ctr">
              <a:spcBef>
                <a:spcPts val="0"/>
              </a:spcBef>
              <a:spcAft>
                <a:spcPts val="0"/>
              </a:spcAft>
              <a:buNone/>
            </a:pPr>
            <a:r>
              <a:t/>
            </a:r>
            <a:endParaRPr sz="3300">
              <a:solidFill>
                <a:schemeClr val="dk2"/>
              </a:solidFill>
              <a:latin typeface="Calibri"/>
              <a:ea typeface="Calibri"/>
              <a:cs typeface="Calibri"/>
              <a:sym typeface="Calibri"/>
            </a:endParaRPr>
          </a:p>
        </p:txBody>
      </p:sp>
      <p:sp>
        <p:nvSpPr>
          <p:cNvPr id="202" name="Google Shape;202;p28"/>
          <p:cNvSpPr txBox="1"/>
          <p:nvPr>
            <p:ph type="title"/>
          </p:nvPr>
        </p:nvSpPr>
        <p:spPr>
          <a:xfrm>
            <a:off x="0" y="0"/>
            <a:ext cx="8574900" cy="1058400"/>
          </a:xfrm>
          <a:prstGeom prst="rect">
            <a:avLst/>
          </a:prstGeom>
          <a:noFill/>
          <a:ln>
            <a:noFill/>
          </a:ln>
        </p:spPr>
        <p:txBody>
          <a:bodyPr anchorCtr="0" anchor="ctr" bIns="83775" lIns="167625" spcFirstLastPara="1" rIns="167625" wrap="square" tIns="83775">
            <a:noAutofit/>
          </a:bodyPr>
          <a:lstStyle/>
          <a:p>
            <a:pPr indent="0" lvl="0" marL="0" rtl="0" algn="ctr">
              <a:spcBef>
                <a:spcPts val="0"/>
              </a:spcBef>
              <a:spcAft>
                <a:spcPts val="0"/>
              </a:spcAft>
              <a:buClr>
                <a:srgbClr val="6197ED"/>
              </a:buClr>
              <a:buSzPts val="8100"/>
              <a:buFont typeface="Calibri"/>
              <a:buNone/>
            </a:pPr>
            <a:r>
              <a:rPr lang="en-GB" sz="4000" u="sng">
                <a:solidFill>
                  <a:schemeClr val="dk2"/>
                </a:solidFill>
              </a:rPr>
              <a:t>Christian </a:t>
            </a:r>
            <a:r>
              <a:rPr b="1" lang="en-GB" sz="4000" u="sng">
                <a:solidFill>
                  <a:schemeClr val="dk2"/>
                </a:solidFill>
              </a:rPr>
              <a:t>Attitudes to Divorce</a:t>
            </a:r>
            <a:endParaRPr sz="4000" u="sng">
              <a:solidFill>
                <a:schemeClr val="dk2"/>
              </a:solidFill>
            </a:endParaRPr>
          </a:p>
        </p:txBody>
      </p:sp>
      <p:sp>
        <p:nvSpPr>
          <p:cNvPr id="203" name="Google Shape;203;p28"/>
          <p:cNvSpPr txBox="1"/>
          <p:nvPr/>
        </p:nvSpPr>
        <p:spPr>
          <a:xfrm>
            <a:off x="622550" y="8916800"/>
            <a:ext cx="11818200" cy="1058400"/>
          </a:xfrm>
          <a:prstGeom prst="rect">
            <a:avLst/>
          </a:prstGeom>
          <a:noFill/>
          <a:ln>
            <a:noFill/>
          </a:ln>
        </p:spPr>
        <p:txBody>
          <a:bodyPr anchorCtr="0" anchor="b" bIns="0" lIns="0" spcFirstLastPara="1" rIns="0" wrap="square" tIns="0">
            <a:noAutofit/>
          </a:bodyPr>
          <a:lstStyle/>
          <a:p>
            <a:pPr indent="0" lvl="0" marL="0" rtl="0" algn="l">
              <a:lnSpc>
                <a:spcPct val="130000"/>
              </a:lnSpc>
              <a:spcBef>
                <a:spcPts val="0"/>
              </a:spcBef>
              <a:spcAft>
                <a:spcPts val="0"/>
              </a:spcAft>
              <a:buNone/>
            </a:pPr>
            <a:r>
              <a:rPr lang="en-GB" sz="1700">
                <a:latin typeface="Montserrat"/>
                <a:ea typeface="Montserrat"/>
                <a:cs typeface="Montserrat"/>
                <a:sym typeface="Montserrat"/>
              </a:rPr>
              <a:t>Scriptures and additional materials quoted are from the Good News Bible © 1994 published by the Bible Societies/HarperCollins Publishers Ltd UK, Good News Bible © American Bible Society 1966, 1971, 1976, 1992. Used with permission.</a:t>
            </a:r>
            <a:endParaRPr sz="2600">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29"/>
          <p:cNvSpPr txBox="1"/>
          <p:nvPr>
            <p:ph type="title"/>
          </p:nvPr>
        </p:nvSpPr>
        <p:spPr>
          <a:xfrm>
            <a:off x="693050" y="230100"/>
            <a:ext cx="12862500" cy="2236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4000">
                <a:solidFill>
                  <a:schemeClr val="dk2"/>
                </a:solidFill>
              </a:rPr>
              <a:t>Explain two contrasting beliefs about divorce in contemporary British society.  You should refer to Scripture or sacred writings in your answer.</a:t>
            </a:r>
            <a:endParaRPr sz="4000">
              <a:solidFill>
                <a:schemeClr val="dk2"/>
              </a:solidFill>
            </a:endParaRPr>
          </a:p>
          <a:p>
            <a:pPr indent="0" lvl="0" marL="0" rtl="0" algn="l">
              <a:spcBef>
                <a:spcPts val="0"/>
              </a:spcBef>
              <a:spcAft>
                <a:spcPts val="0"/>
              </a:spcAft>
              <a:buNone/>
            </a:pPr>
            <a:r>
              <a:t/>
            </a:r>
            <a:endParaRPr sz="4000">
              <a:solidFill>
                <a:schemeClr val="dk2"/>
              </a:solidFill>
            </a:endParaRPr>
          </a:p>
        </p:txBody>
      </p:sp>
      <p:sp>
        <p:nvSpPr>
          <p:cNvPr id="209" name="Google Shape;209;p2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210" name="Google Shape;210;p29"/>
          <p:cNvSpPr txBox="1"/>
          <p:nvPr/>
        </p:nvSpPr>
        <p:spPr>
          <a:xfrm>
            <a:off x="579650" y="2768325"/>
            <a:ext cx="12975900" cy="5909100"/>
          </a:xfrm>
          <a:prstGeom prst="rect">
            <a:avLst/>
          </a:prstGeom>
          <a:noFill/>
          <a:ln>
            <a:noFill/>
          </a:ln>
        </p:spPr>
        <p:txBody>
          <a:bodyPr anchorCtr="0" anchor="t" bIns="91425" lIns="91425" spcFirstLastPara="1" rIns="91425" wrap="square" tIns="91425">
            <a:noAutofit/>
          </a:bodyPr>
          <a:lstStyle/>
          <a:p>
            <a:pPr indent="-482600" lvl="0" marL="457200" rtl="0" algn="l">
              <a:spcBef>
                <a:spcPts val="0"/>
              </a:spcBef>
              <a:spcAft>
                <a:spcPts val="0"/>
              </a:spcAft>
              <a:buClr>
                <a:schemeClr val="dk2"/>
              </a:buClr>
              <a:buSzPts val="4000"/>
              <a:buFont typeface="Montserrat"/>
              <a:buChar char="●"/>
            </a:pPr>
            <a:r>
              <a:rPr lang="en-GB" sz="4000">
                <a:solidFill>
                  <a:schemeClr val="dk2"/>
                </a:solidFill>
                <a:latin typeface="Montserrat"/>
                <a:ea typeface="Montserrat"/>
                <a:cs typeface="Montserrat"/>
                <a:sym typeface="Montserrat"/>
              </a:rPr>
              <a:t>Explain questions will be slightly different for each exam board</a:t>
            </a:r>
            <a:endParaRPr sz="4000">
              <a:solidFill>
                <a:schemeClr val="dk2"/>
              </a:solidFill>
              <a:latin typeface="Montserrat"/>
              <a:ea typeface="Montserrat"/>
              <a:cs typeface="Montserrat"/>
              <a:sym typeface="Montserrat"/>
            </a:endParaRPr>
          </a:p>
          <a:p>
            <a:pPr indent="-482600" lvl="0" marL="457200" rtl="0" algn="l">
              <a:spcBef>
                <a:spcPts val="0"/>
              </a:spcBef>
              <a:spcAft>
                <a:spcPts val="0"/>
              </a:spcAft>
              <a:buClr>
                <a:schemeClr val="dk2"/>
              </a:buClr>
              <a:buSzPts val="4000"/>
              <a:buFont typeface="Montserrat"/>
              <a:buChar char="●"/>
            </a:pPr>
            <a:r>
              <a:rPr lang="en-GB" sz="4000">
                <a:solidFill>
                  <a:schemeClr val="dk2"/>
                </a:solidFill>
                <a:latin typeface="Montserrat"/>
                <a:ea typeface="Montserrat"/>
                <a:cs typeface="Montserrat"/>
                <a:sym typeface="Montserrat"/>
              </a:rPr>
              <a:t>Ask your teacher which exam board you are sitting </a:t>
            </a:r>
            <a:endParaRPr sz="4000">
              <a:solidFill>
                <a:schemeClr val="dk2"/>
              </a:solidFill>
              <a:latin typeface="Montserrat"/>
              <a:ea typeface="Montserrat"/>
              <a:cs typeface="Montserrat"/>
              <a:sym typeface="Montserrat"/>
            </a:endParaRPr>
          </a:p>
          <a:p>
            <a:pPr indent="-482600" lvl="0" marL="457200" rtl="0" algn="l">
              <a:spcBef>
                <a:spcPts val="0"/>
              </a:spcBef>
              <a:spcAft>
                <a:spcPts val="0"/>
              </a:spcAft>
              <a:buClr>
                <a:schemeClr val="dk2"/>
              </a:buClr>
              <a:buSzPts val="4000"/>
              <a:buFont typeface="Montserrat"/>
              <a:buChar char="●"/>
            </a:pPr>
            <a:r>
              <a:rPr lang="en-GB" sz="4000">
                <a:solidFill>
                  <a:schemeClr val="dk2"/>
                </a:solidFill>
                <a:latin typeface="Montserrat"/>
                <a:ea typeface="Montserrat"/>
                <a:cs typeface="Montserrat"/>
                <a:sym typeface="Montserrat"/>
              </a:rPr>
              <a:t>This question above best fits with </a:t>
            </a:r>
            <a:r>
              <a:rPr b="1" lang="en-GB" sz="4000" u="sng">
                <a:solidFill>
                  <a:schemeClr val="dk2"/>
                </a:solidFill>
                <a:latin typeface="Montserrat"/>
                <a:ea typeface="Montserrat"/>
                <a:cs typeface="Montserrat"/>
                <a:sym typeface="Montserrat"/>
              </a:rPr>
              <a:t>AQA and Edexcel</a:t>
            </a:r>
            <a:endParaRPr b="1" sz="4000" u="sng">
              <a:solidFill>
                <a:schemeClr val="dk2"/>
              </a:solidFill>
              <a:latin typeface="Montserrat"/>
              <a:ea typeface="Montserrat"/>
              <a:cs typeface="Montserrat"/>
              <a:sym typeface="Montserrat"/>
            </a:endParaRPr>
          </a:p>
          <a:p>
            <a:pPr indent="-482600" lvl="0" marL="457200" rtl="0" algn="l">
              <a:spcBef>
                <a:spcPts val="0"/>
              </a:spcBef>
              <a:spcAft>
                <a:spcPts val="0"/>
              </a:spcAft>
              <a:buClr>
                <a:schemeClr val="dk2"/>
              </a:buClr>
              <a:buSzPts val="4000"/>
              <a:buFont typeface="Montserrat"/>
              <a:buChar char="●"/>
            </a:pPr>
            <a:r>
              <a:rPr lang="en-GB" sz="4000">
                <a:solidFill>
                  <a:schemeClr val="dk2"/>
                </a:solidFill>
                <a:latin typeface="Montserrat"/>
                <a:ea typeface="Montserrat"/>
                <a:cs typeface="Montserrat"/>
                <a:sym typeface="Montserrat"/>
              </a:rPr>
              <a:t>You might be expected to write longer answers for ‘explain’ questions for </a:t>
            </a:r>
            <a:r>
              <a:rPr b="1" lang="en-GB" sz="4000" u="sng">
                <a:solidFill>
                  <a:schemeClr val="dk2"/>
                </a:solidFill>
                <a:latin typeface="Montserrat"/>
                <a:ea typeface="Montserrat"/>
                <a:cs typeface="Montserrat"/>
                <a:sym typeface="Montserrat"/>
              </a:rPr>
              <a:t>Eduqas and WJEC</a:t>
            </a:r>
            <a:endParaRPr b="1" sz="4000" u="sng">
              <a:solidFill>
                <a:schemeClr val="dk2"/>
              </a:solidFill>
              <a:latin typeface="Montserrat"/>
              <a:ea typeface="Montserrat"/>
              <a:cs typeface="Montserrat"/>
              <a:sym typeface="Montserrat"/>
            </a:endParaRPr>
          </a:p>
          <a:p>
            <a:pPr indent="-482600" lvl="0" marL="457200" rtl="0" algn="l">
              <a:spcBef>
                <a:spcPts val="0"/>
              </a:spcBef>
              <a:spcAft>
                <a:spcPts val="0"/>
              </a:spcAft>
              <a:buClr>
                <a:schemeClr val="dk2"/>
              </a:buClr>
              <a:buSzPts val="4000"/>
              <a:buFont typeface="Montserrat"/>
              <a:buChar char="●"/>
            </a:pPr>
            <a:r>
              <a:rPr lang="en-GB" sz="4000">
                <a:solidFill>
                  <a:schemeClr val="dk2"/>
                </a:solidFill>
                <a:latin typeface="Montserrat"/>
                <a:ea typeface="Montserrat"/>
                <a:cs typeface="Montserrat"/>
                <a:sym typeface="Montserrat"/>
              </a:rPr>
              <a:t>The question style might look different for </a:t>
            </a:r>
            <a:r>
              <a:rPr b="1" lang="en-GB" sz="4000" u="sng">
                <a:solidFill>
                  <a:schemeClr val="dk2"/>
                </a:solidFill>
                <a:latin typeface="Montserrat"/>
                <a:ea typeface="Montserrat"/>
                <a:cs typeface="Montserrat"/>
                <a:sym typeface="Montserrat"/>
              </a:rPr>
              <a:t>OCR</a:t>
            </a:r>
            <a:endParaRPr b="1" sz="4000" u="sng">
              <a:solidFill>
                <a:schemeClr val="dk2"/>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