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72925D-C417-4C39-A60C-7F96C978BF6B}">
  <a:tblStyle styleId="{F672925D-C417-4C39-A60C-7F96C978BF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0839d78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c0839d78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 living things move. Animals move around to get from place  to place. Plants grow and turn towards the light.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d269fdbe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d269fdbe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are the characteristics of living things?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Simkin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398025"/>
            <a:ext cx="4965300" cy="117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M_______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R_______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S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r>
              <a:rPr lang="en-GB" sz="8000">
                <a:solidFill>
                  <a:srgbClr val="434343"/>
                </a:solidFill>
              </a:rPr>
              <a:t> 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N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E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R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G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endParaRPr sz="8000">
              <a:solidFill>
                <a:srgbClr val="434343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6" name="Google Shape;106;p17"/>
          <p:cNvGraphicFramePr/>
          <p:nvPr/>
        </p:nvGraphicFramePr>
        <p:xfrm>
          <a:off x="7409925" y="196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{F672925D-C417-4C39-A60C-7F96C978BF6B}</a:tableStyleId>
              </a:tblPr>
              <a:tblGrid>
                <a:gridCol w="4893950"/>
                <a:gridCol w="4893950"/>
              </a:tblGrid>
              <a:tr h="1055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Living</a:t>
                      </a:r>
                      <a:endParaRPr sz="3500"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 living</a:t>
                      </a:r>
                      <a:endParaRPr sz="3500"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30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7" name="Google Shape;107;p17"/>
          <p:cNvSpPr txBox="1"/>
          <p:nvPr/>
        </p:nvSpPr>
        <p:spPr>
          <a:xfrm>
            <a:off x="2685400" y="890050"/>
            <a:ext cx="155859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sort the pictures into living and non-living things?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11875" y="9212625"/>
            <a:ext cx="56307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latin typeface="Montserrat"/>
                <a:ea typeface="Montserrat"/>
                <a:cs typeface="Montserrat"/>
                <a:sym typeface="Montserrat"/>
              </a:rPr>
              <a:t>Pixabay</a:t>
            </a:r>
            <a:endParaRPr i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23196" l="26733" r="25426" t="8955"/>
          <a:stretch/>
        </p:blipFill>
        <p:spPr>
          <a:xfrm>
            <a:off x="211875" y="1939800"/>
            <a:ext cx="2473526" cy="23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0" l="14551" r="17481" t="0"/>
          <a:stretch/>
        </p:blipFill>
        <p:spPr>
          <a:xfrm>
            <a:off x="268512" y="4260150"/>
            <a:ext cx="2738875" cy="26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5">
            <a:alphaModFix/>
          </a:blip>
          <a:srcRect b="12876" l="0" r="20879" t="0"/>
          <a:stretch/>
        </p:blipFill>
        <p:spPr>
          <a:xfrm>
            <a:off x="2593600" y="1939800"/>
            <a:ext cx="3190973" cy="23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6">
            <a:alphaModFix/>
          </a:blip>
          <a:srcRect b="9486" l="21075" r="21699" t="10723"/>
          <a:stretch/>
        </p:blipFill>
        <p:spPr>
          <a:xfrm>
            <a:off x="3007400" y="4260150"/>
            <a:ext cx="2887891" cy="26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7">
            <a:alphaModFix/>
          </a:blip>
          <a:srcRect b="13694" l="7004" r="15343" t="3558"/>
          <a:stretch/>
        </p:blipFill>
        <p:spPr>
          <a:xfrm>
            <a:off x="211875" y="6946650"/>
            <a:ext cx="3190976" cy="22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8">
            <a:alphaModFix/>
          </a:blip>
          <a:srcRect b="11399" l="32814" r="9485" t="11476"/>
          <a:stretch/>
        </p:blipFill>
        <p:spPr>
          <a:xfrm>
            <a:off x="3402850" y="6946650"/>
            <a:ext cx="2626474" cy="23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