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4B3241"/>
                </a:solidFill>
              </a:rPr>
              <a:t>Line segments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4B3241"/>
                </a:solidFill>
              </a:rPr>
              <a:t>D</a:t>
            </a:r>
            <a:r>
              <a:rPr lang="en-US">
                <a:solidFill>
                  <a:srgbClr val="4B3241"/>
                </a:solidFill>
              </a:rPr>
              <a:t>ownloadable resource.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4B3241"/>
                </a:solidFill>
              </a:rPr>
              <a:t>Lesson 2 of 8</a:t>
            </a:r>
            <a:endParaRPr/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860225" y="716875"/>
            <a:ext cx="5520000" cy="89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idx="4294967295" type="subTitle"/>
          </p:nvPr>
        </p:nvSpPr>
        <p:spPr>
          <a:xfrm>
            <a:off x="918000" y="716875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" name="Google Shape;45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9"/>
          <p:cNvSpPr txBox="1"/>
          <p:nvPr/>
        </p:nvSpPr>
        <p:spPr>
          <a:xfrm>
            <a:off x="826477" y="1793462"/>
            <a:ext cx="12053299" cy="157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Put the line segments into order from shortest to longest.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how you compared their lengths.</a:t>
            </a:r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12879777" y="3422003"/>
            <a:ext cx="4649821" cy="1721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Hint: </a:t>
            </a:r>
            <a:r>
              <a:rPr b="1" i="0" lang="en-US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“D is longer than E as E is 2 along, but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0" lang="en-US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is 2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up</a:t>
            </a:r>
            <a:r>
              <a:rPr b="1" i="0" lang="en-US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and 1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along</a:t>
            </a:r>
            <a:r>
              <a:rPr b="1" i="0" lang="en-US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” 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320" y="3528623"/>
            <a:ext cx="11591613" cy="4613206"/>
          </a:xfrm>
          <a:prstGeom prst="roundRect">
            <a:avLst>
              <a:gd fmla="val 999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" name="Google Shape;54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" name="Google Shape;55;p10"/>
          <p:cNvSpPr/>
          <p:nvPr/>
        </p:nvSpPr>
        <p:spPr>
          <a:xfrm>
            <a:off x="763463" y="1825727"/>
            <a:ext cx="9275482" cy="7917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Identify the triangles where the highlighted line segment is the same length: </a:t>
            </a:r>
            <a:endParaRPr/>
          </a:p>
          <a:p>
            <a:pPr indent="-336550" lvl="0" marL="5143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Decide which of the line segments connecting each pair of coordinates is longest: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 (4,0) to (7,0) 		or 		(8,0) to ( 12,0)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b) (9,0) to (7,0)		or 		(0,0) to (0,3)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c)  (4,2) to (9,2)		or		(−2,4) to ( −2,8)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d)  (−2,3) to (−4,3)	or		(7,−5) to (3,−5) </a:t>
            </a:r>
            <a:endParaRPr/>
          </a:p>
          <a:p>
            <a:pPr indent="-336550" lvl="0" marL="51435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5005" l="0" r="0" t="5751"/>
          <a:stretch/>
        </p:blipFill>
        <p:spPr>
          <a:xfrm>
            <a:off x="6393122" y="2548646"/>
            <a:ext cx="11159611" cy="25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677822" y="1476624"/>
            <a:ext cx="15615139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Tia used a triangle to find two points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equidistant</a:t>
            </a: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from the origin. Find more examples using this triangle. </a:t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806" y="2893546"/>
            <a:ext cx="7654182" cy="591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7188" y="3744773"/>
            <a:ext cx="1263116" cy="29340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11232861" y="2842772"/>
            <a:ext cx="4234326" cy="1428595"/>
          </a:xfrm>
          <a:prstGeom prst="wedgeRoundRectCallout">
            <a:avLst>
              <a:gd fmla="val 51590" name="adj1"/>
              <a:gd fmla="val 6706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(−1,4) and (4,−1) are equidistant from (0,0).</a:t>
            </a: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2364" y="3353419"/>
            <a:ext cx="1448449" cy="314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