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Enlarge an Object with a Positive Scale Factor from a Given Coordinate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Maths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Miss Davies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799" y="205300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Enlarge an Object with a Positive Scale Factor from a given coordinate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27546" y="924805"/>
            <a:ext cx="4205974" cy="3772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1. M is an enlargement of K by scale factor 3 from centre of enlargement (0,0).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5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a) Describe the enlargement from K to L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b) K is enlarged by a scale factor of 4 from the same centre to give shape N.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Find the coordinates of the vertices of 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5"/>
            <a:ext cx="4205974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 Enlarge P by a scale factor 3 from centre (2, 4). Label the new shape Q.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b) Enlarge P by a scale factor 4 from centre (3, 1). Label the new shape 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1113" l="1" r="433" t="1382"/>
          <a:stretch/>
        </p:blipFill>
        <p:spPr>
          <a:xfrm>
            <a:off x="1134236" y="1536507"/>
            <a:ext cx="2592593" cy="160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7007" y="924804"/>
            <a:ext cx="2495188" cy="249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371498" y="127675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Enlarge an Object with a Positive Scale Factor from a Given Coordinate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371498" y="924806"/>
            <a:ext cx="4020966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3.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Describe fully the transformation that maps: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a) E onto F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b) E onto H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c) G onto H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830449" y="924806"/>
            <a:ext cx="3983941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Alex is enlarging shape 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by a scale factor of 2, centre of enlargement (2, 1).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error has Alex made?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6426" y="1892376"/>
            <a:ext cx="2538570" cy="25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350" y="807075"/>
            <a:ext cx="2349749" cy="23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4" y="205300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Enlarge an Object with a Positive Scale Factor from a Given Coordinate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27546" y="924805"/>
            <a:ext cx="4205974" cy="3772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1. M is an enlargement of K by scale factor 3 from centre of enlargement (0,0).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a) Describe the enlargement from K to L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FF0000"/>
                </a:solidFill>
              </a:rPr>
              <a:t>Enlargement by SF 2 from COE (0,0).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b) K is enlarged by a scale factor of 4 from the same centre to give shape N.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Find the coordinates of the vertices of 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4830450" y="924805"/>
            <a:ext cx="4205974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4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a) Enlarge P by a scale factor 3 from centre (2, 4). Label the new shape Q.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b) Enlarge P by a scale factor 4 from centre (3, 1). Label the new shape R.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3">
            <a:alphaModFix/>
          </a:blip>
          <a:srcRect b="1113" l="1" r="433" t="1382"/>
          <a:stretch/>
        </p:blipFill>
        <p:spPr>
          <a:xfrm>
            <a:off x="1134236" y="1536507"/>
            <a:ext cx="2592593" cy="160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7007" y="924804"/>
            <a:ext cx="2495188" cy="24951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/>
          <p:nvPr/>
        </p:nvSpPr>
        <p:spPr>
          <a:xfrm>
            <a:off x="818971" y="4410242"/>
            <a:ext cx="17716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(8,8), (8,4), (12,4)</a:t>
            </a:r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37007" y="924804"/>
            <a:ext cx="2494800" cy="2500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371498" y="126150"/>
            <a:ext cx="69441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Enlarge an Object with a Positive Scale Factor from a Given Coordinate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371498" y="924806"/>
            <a:ext cx="4020966" cy="3114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3.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Describe fully the transformation that maps: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a) E onto </a:t>
            </a:r>
            <a:r>
              <a:rPr lang="en-GB">
                <a:solidFill>
                  <a:srgbClr val="434343"/>
                </a:solidFill>
              </a:rPr>
              <a:t>F</a:t>
            </a:r>
            <a:r>
              <a:rPr lang="en-GB">
                <a:solidFill>
                  <a:srgbClr val="FF0000"/>
                </a:solidFill>
              </a:rPr>
              <a:t> Enlargement by SF 3 from C.O.E (1,5)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b) E onto H </a:t>
            </a:r>
            <a:r>
              <a:rPr lang="en-GB">
                <a:solidFill>
                  <a:srgbClr val="FF0000"/>
                </a:solidFill>
              </a:rPr>
              <a:t>Enlargement by SF 4 from C.O.E (4,2)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c) G onto H</a:t>
            </a:r>
            <a:r>
              <a:rPr lang="en-GB">
                <a:solidFill>
                  <a:srgbClr val="FF0000"/>
                </a:solidFill>
              </a:rPr>
              <a:t> Enlargement by SF 2 from C.O.E (2,8) </a:t>
            </a:r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4503001" y="924800"/>
            <a:ext cx="43113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Alex is enlarging shape 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by a scale factor of 2, centre of enlargement (2, 1).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error has Alex made?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 has used the centre of enlargement as a vertex of the enlarged shape.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7475" y="1913873"/>
            <a:ext cx="2030976" cy="20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423" y="1025146"/>
            <a:ext cx="967565" cy="96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