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502794-1EC8-41C4-9448-F065CF9BE5CD}">
  <a:tblStyle styleId="{EF502794-1EC8-41C4-9448-F065CF9BE5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31d4501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31d4501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31d45016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31d45016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31d45016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31d45016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31d45016d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31d45016d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31d45016d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31d45016d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p6a1-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1: Introducing variables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Variables in games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918000" y="340310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5" name="Google Shape;105;p19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Andy Bush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Variables in a project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917950" y="2876300"/>
            <a:ext cx="7902000" cy="209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Try this project: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 u="sng">
                <a:hlinkClick r:id="rId3"/>
              </a:rPr>
              <a:t>oaknat.uk/comp-p6a1-1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/>
              <a:t>What changes on screen?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/>
              <a:t>When does it change?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/>
              <a:t>Is the change always the same?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3000"/>
              <a:t>You only need to try clicking on the things on screen.</a:t>
            </a:r>
            <a:endParaRPr b="1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2 - Modifying a Scratch project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917950" y="2876300"/>
            <a:ext cx="15597600" cy="512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Click on See inside.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Modify the yellow ball to increase the score by 2.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Modify the pink ball to increase the score by 10.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Modify the green ball to reduce the score by 2.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All the blocks you need are already on the screen.</a:t>
            </a:r>
            <a:endParaRPr sz="3000"/>
          </a:p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3 - Design a scratch project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Choose three sprites to use. Write down their names.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For this project the event will be clicking on the sprite.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Write down how the variable will be changed.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28" name="Google Shape;128;p22"/>
          <p:cNvGraphicFramePr/>
          <p:nvPr/>
        </p:nvGraphicFramePr>
        <p:xfrm>
          <a:off x="9141775" y="28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{EF502794-1EC8-41C4-9448-F065CF9BE5CD}</a:tableStyleId>
              </a:tblPr>
              <a:tblGrid>
                <a:gridCol w="1366950"/>
                <a:gridCol w="3357400"/>
                <a:gridCol w="3585350"/>
              </a:tblGrid>
              <a:tr h="781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Sprite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Event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Change in value</a:t>
                      </a:r>
                      <a:endParaRPr b="1"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Cat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Click on the sprite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2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Dog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Click on the sprite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 5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7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Bird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Click on the sprite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Subtract 3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4 - Create </a:t>
            </a:r>
            <a:r>
              <a:rPr lang="en-GB">
                <a:solidFill>
                  <a:schemeClr val="dk2"/>
                </a:solidFill>
              </a:rPr>
              <a:t>your</a:t>
            </a:r>
            <a:r>
              <a:rPr lang="en-GB">
                <a:solidFill>
                  <a:schemeClr val="dk2"/>
                </a:solidFill>
              </a:rPr>
              <a:t> own project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Create your own Scratch project.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Char char="●"/>
            </a:pPr>
            <a:r>
              <a:rPr lang="en-GB" sz="3500"/>
              <a:t>Follow your project design.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At the end you should have 3 sprites.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Clicking on each sprite should change the ‘Score’ variable by a different amount.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5 - values of variables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42" name="Google Shape;142;p24"/>
          <p:cNvGraphicFramePr/>
          <p:nvPr/>
        </p:nvGraphicFramePr>
        <p:xfrm>
          <a:off x="952500" y="47651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{EF502794-1EC8-41C4-9448-F065CF9BE5CD}</a:tableStyleId>
              </a:tblPr>
              <a:tblGrid>
                <a:gridCol w="2773550"/>
                <a:gridCol w="2112150"/>
                <a:gridCol w="2112150"/>
              </a:tblGrid>
              <a:tr h="513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Value in A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Value in B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Home_team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Home_score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0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Away_team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4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7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Away_score</a:t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108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3" name="Google Shape;143;p24"/>
          <p:cNvSpPr txBox="1"/>
          <p:nvPr/>
        </p:nvSpPr>
        <p:spPr>
          <a:xfrm>
            <a:off x="8516850" y="5023575"/>
            <a:ext cx="408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4"/>
          <p:cNvSpPr txBox="1"/>
          <p:nvPr/>
        </p:nvSpPr>
        <p:spPr>
          <a:xfrm>
            <a:off x="8516850" y="7334975"/>
            <a:ext cx="408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4"/>
          <p:cNvSpPr txBox="1"/>
          <p:nvPr/>
        </p:nvSpPr>
        <p:spPr>
          <a:xfrm>
            <a:off x="803675" y="2411025"/>
            <a:ext cx="15350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ESP 0  -   0 ENG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4601050" y="2664075"/>
            <a:ext cx="2069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Home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4"/>
          <p:cNvSpPr txBox="1"/>
          <p:nvPr/>
        </p:nvSpPr>
        <p:spPr>
          <a:xfrm>
            <a:off x="6742500" y="3335250"/>
            <a:ext cx="2109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Home Score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10676350" y="2592675"/>
            <a:ext cx="21498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Away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8521625" y="3330450"/>
            <a:ext cx="2270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Away score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9744525" y="5022425"/>
            <a:ext cx="5525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Montserrat"/>
                <a:ea typeface="Montserrat"/>
                <a:cs typeface="Montserrat"/>
                <a:sym typeface="Montserrat"/>
              </a:rPr>
              <a:t>GER 0- 1 MEX</a:t>
            </a:r>
            <a:endParaRPr sz="3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9684250" y="7474150"/>
            <a:ext cx="55251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SWE 3- 1 KOR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