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ca19ddd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8ca19ddd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51" name="Google Shape;51;p12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45" name="Google Shape;45;p10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48" name="Google Shape;48;p11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8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6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US"/>
              <a:t>Introduction to surds</a:t>
            </a:r>
            <a:br>
              <a:rPr lang="en-US"/>
            </a:br>
            <a:endParaRPr/>
          </a:p>
        </p:txBody>
      </p:sp>
      <p:sp>
        <p:nvSpPr>
          <p:cNvPr id="65" name="Google Shape;65;p1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>
                <a:solidFill>
                  <a:srgbClr val="4B3241"/>
                </a:solidFill>
              </a:rPr>
              <a:t>Mathematics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US"/>
              <a:t>Dr Saada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/>
        </p:nvSpPr>
        <p:spPr>
          <a:xfrm>
            <a:off x="861646" y="2110154"/>
            <a:ext cx="10833415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Decide if the following are rational or irrational.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Explain why.</a:t>
            </a:r>
            <a:endParaRPr/>
          </a:p>
        </p:txBody>
      </p:sp>
      <p:sp>
        <p:nvSpPr>
          <p:cNvPr id="72" name="Google Shape;72;p17"/>
          <p:cNvSpPr/>
          <p:nvPr/>
        </p:nvSpPr>
        <p:spPr>
          <a:xfrm>
            <a:off x="10339700" y="3355226"/>
            <a:ext cx="1440000" cy="914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2673207" y="4719167"/>
            <a:ext cx="1440000" cy="91440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7"/>
          <p:cNvSpPr/>
          <p:nvPr/>
        </p:nvSpPr>
        <p:spPr>
          <a:xfrm>
            <a:off x="13045737" y="5048620"/>
            <a:ext cx="1833951" cy="9144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10599276" y="7392779"/>
            <a:ext cx="1440000" cy="9144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7"/>
          <p:cNvSpPr/>
          <p:nvPr/>
        </p:nvSpPr>
        <p:spPr>
          <a:xfrm>
            <a:off x="5633803" y="3395807"/>
            <a:ext cx="1440000" cy="9144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8080517" y="5337732"/>
            <a:ext cx="1440000" cy="9144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4902324" y="7123732"/>
            <a:ext cx="1934770" cy="91440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941364" y="1814732"/>
            <a:ext cx="8044190" cy="67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1) Which of the following is not a surd. </a:t>
            </a:r>
            <a:endParaRPr/>
          </a:p>
        </p:txBody>
      </p:sp>
      <p:sp>
        <p:nvSpPr>
          <p:cNvPr id="84" name="Google Shape;84;p18"/>
          <p:cNvSpPr txBox="1"/>
          <p:nvPr/>
        </p:nvSpPr>
        <p:spPr>
          <a:xfrm>
            <a:off x="1882721" y="2705534"/>
            <a:ext cx="1351722" cy="106452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346389" y="2705534"/>
            <a:ext cx="1351722" cy="106452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3552495" y="2705534"/>
            <a:ext cx="1351722" cy="106452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8"/>
          <p:cNvSpPr txBox="1"/>
          <p:nvPr/>
        </p:nvSpPr>
        <p:spPr>
          <a:xfrm>
            <a:off x="4918389" y="2705534"/>
            <a:ext cx="1351722" cy="106452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6284283" y="2677144"/>
            <a:ext cx="1351722" cy="106452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7664349" y="2671487"/>
            <a:ext cx="1351722" cy="107753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9044415" y="2664127"/>
            <a:ext cx="1351722" cy="107753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10452825" y="2705534"/>
            <a:ext cx="1351722" cy="79297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585" l="0" r="-1121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12338314" y="2705534"/>
            <a:ext cx="1351722" cy="78047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611" l="0" r="-3112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1103534" y="4358252"/>
            <a:ext cx="9252854" cy="1570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2) Estimate the value of the following surds.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many ways can you represent this? 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1184044" y="6013072"/>
            <a:ext cx="1351722" cy="106452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3611737" y="6005712"/>
            <a:ext cx="1351722" cy="106452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6195324" y="5933300"/>
            <a:ext cx="1351722" cy="79297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-1027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3149" y="3121104"/>
            <a:ext cx="7094071" cy="5119017"/>
          </a:xfrm>
          <a:prstGeom prst="roundRect">
            <a:avLst>
              <a:gd fmla="val 11063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19"/>
          <p:cNvSpPr txBox="1"/>
          <p:nvPr/>
        </p:nvSpPr>
        <p:spPr>
          <a:xfrm>
            <a:off x="770965" y="2046879"/>
            <a:ext cx="881844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many surd lengths can we draw?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9144000" y="3471487"/>
            <a:ext cx="6861174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Hint: Think about Pythagoras.</a:t>
            </a:r>
            <a:endParaRPr/>
          </a:p>
        </p:txBody>
      </p:sp>
      <p:cxnSp>
        <p:nvCxnSpPr>
          <p:cNvPr id="104" name="Google Shape;104;p19"/>
          <p:cNvCxnSpPr/>
          <p:nvPr/>
        </p:nvCxnSpPr>
        <p:spPr>
          <a:xfrm flipH="1" rot="10800000">
            <a:off x="2157413" y="3471487"/>
            <a:ext cx="985837" cy="3072188"/>
          </a:xfrm>
          <a:prstGeom prst="straightConnector1">
            <a:avLst/>
          </a:prstGeom>
          <a:noFill/>
          <a:ln cap="flat" cmpd="sng" w="3810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980500" y="1118650"/>
            <a:ext cx="16894499" cy="81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i="0" lang="en-US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i="0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rPr i="0" lang="en-US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Twitter tagging </a:t>
            </a:r>
            <a:r>
              <a:rPr b="1" i="0" lang="en-US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US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US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0350" y="6142175"/>
            <a:ext cx="1289600" cy="12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