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dc655b94a_2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8dc655b94a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d1e2d37ea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g8d1e2d37e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5" name="Google Shape;65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2" name="Google Shape;92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3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  <p:sp>
        <p:nvSpPr>
          <p:cNvPr id="120" name="Google Shape;120;p24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dk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25" name="Google Shape;125;p26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26" name="Google Shape;126;p2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6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2">
  <p:cSld name="Main point_1">
    <p:bg>
      <p:bgPr>
        <a:solidFill>
          <a:schemeClr val="accent2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30" name="Google Shape;130;p27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31" name="Google Shape;131;p2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7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8"/>
          <p:cNvSpPr txBox="1"/>
          <p:nvPr>
            <p:ph idx="4294967295" type="subTitle"/>
          </p:nvPr>
        </p:nvSpPr>
        <p:spPr>
          <a:xfrm>
            <a:off x="353825" y="382513"/>
            <a:ext cx="1914300" cy="3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Mathematics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Lesson 14 of 20</a:t>
            </a:r>
            <a:endParaRPr/>
          </a:p>
        </p:txBody>
      </p:sp>
      <p:sp>
        <p:nvSpPr>
          <p:cNvPr id="138" name="Google Shape;138;p28"/>
          <p:cNvSpPr txBox="1"/>
          <p:nvPr>
            <p:ph idx="4294967295" type="subTitle"/>
          </p:nvPr>
        </p:nvSpPr>
        <p:spPr>
          <a:xfrm>
            <a:off x="353825" y="4338025"/>
            <a:ext cx="2034300" cy="3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Mr Whitehead</a:t>
            </a:r>
            <a:endParaRPr/>
          </a:p>
        </p:txBody>
      </p:sp>
      <p:sp>
        <p:nvSpPr>
          <p:cNvPr id="139" name="Google Shape;139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0" name="Google Shape;140;p28"/>
          <p:cNvSpPr txBox="1"/>
          <p:nvPr>
            <p:ph idx="4294967295" type="title"/>
          </p:nvPr>
        </p:nvSpPr>
        <p:spPr>
          <a:xfrm>
            <a:off x="352200" y="1356650"/>
            <a:ext cx="8439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lang="en-GB" sz="2800">
                <a:solidFill>
                  <a:schemeClr val="dk2"/>
                </a:solidFill>
              </a:rPr>
              <a:t>Unit 2: Multiplication and Division</a:t>
            </a:r>
            <a:endParaRPr sz="2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b="0" lang="en-GB" sz="28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Efficient Division</a:t>
            </a:r>
            <a:endParaRPr sz="2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t/>
            </a:r>
            <a:endParaRPr sz="2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lang="en-GB" sz="2800">
                <a:solidFill>
                  <a:schemeClr val="dk2"/>
                </a:solidFill>
              </a:rPr>
              <a:t>Independent Task</a:t>
            </a:r>
            <a:endParaRPr sz="2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9"/>
          <p:cNvSpPr/>
          <p:nvPr/>
        </p:nvSpPr>
        <p:spPr>
          <a:xfrm>
            <a:off x="24563" y="976163"/>
            <a:ext cx="24990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2400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 8 =   </a:t>
            </a:r>
            <a:endParaRPr sz="2100">
              <a:solidFill>
                <a:srgbClr val="4B3241"/>
              </a:solidFill>
            </a:endParaRPr>
          </a:p>
        </p:txBody>
      </p:sp>
      <p:sp>
        <p:nvSpPr>
          <p:cNvPr id="146" name="Google Shape;146;p29"/>
          <p:cNvSpPr/>
          <p:nvPr/>
        </p:nvSpPr>
        <p:spPr>
          <a:xfrm>
            <a:off x="0" y="419100"/>
            <a:ext cx="42510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1 </a:t>
            </a:r>
            <a:endParaRPr sz="2100">
              <a:solidFill>
                <a:schemeClr val="dk2"/>
              </a:solidFill>
            </a:endParaRPr>
          </a:p>
        </p:txBody>
      </p:sp>
      <p:sp>
        <p:nvSpPr>
          <p:cNvPr id="147" name="Google Shape;147;p29"/>
          <p:cNvSpPr/>
          <p:nvPr/>
        </p:nvSpPr>
        <p:spPr>
          <a:xfrm>
            <a:off x="0" y="1562100"/>
            <a:ext cx="42510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2</a:t>
            </a:r>
            <a:endParaRPr sz="2100">
              <a:solidFill>
                <a:schemeClr val="dk2"/>
              </a:solidFill>
            </a:endParaRPr>
          </a:p>
        </p:txBody>
      </p:sp>
      <p:sp>
        <p:nvSpPr>
          <p:cNvPr id="148" name="Google Shape;148;p29"/>
          <p:cNvSpPr/>
          <p:nvPr/>
        </p:nvSpPr>
        <p:spPr>
          <a:xfrm>
            <a:off x="24563" y="2119163"/>
            <a:ext cx="23877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1200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  3 = </a:t>
            </a:r>
            <a:endParaRPr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29"/>
          <p:cNvSpPr/>
          <p:nvPr/>
        </p:nvSpPr>
        <p:spPr>
          <a:xfrm>
            <a:off x="3967841" y="1002088"/>
            <a:ext cx="2625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240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  80 = </a:t>
            </a:r>
            <a:endParaRPr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29"/>
          <p:cNvSpPr/>
          <p:nvPr/>
        </p:nvSpPr>
        <p:spPr>
          <a:xfrm>
            <a:off x="3953675" y="445025"/>
            <a:ext cx="2451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3</a:t>
            </a:r>
            <a:endParaRPr sz="2100">
              <a:solidFill>
                <a:schemeClr val="dk2"/>
              </a:solidFill>
            </a:endParaRPr>
          </a:p>
        </p:txBody>
      </p:sp>
      <p:sp>
        <p:nvSpPr>
          <p:cNvPr id="151" name="Google Shape;151;p29"/>
          <p:cNvSpPr/>
          <p:nvPr/>
        </p:nvSpPr>
        <p:spPr>
          <a:xfrm>
            <a:off x="3953675" y="1588025"/>
            <a:ext cx="2451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4</a:t>
            </a:r>
            <a:endParaRPr sz="2100">
              <a:solidFill>
                <a:schemeClr val="dk2"/>
              </a:solidFill>
            </a:endParaRPr>
          </a:p>
        </p:txBody>
      </p:sp>
      <p:sp>
        <p:nvSpPr>
          <p:cNvPr id="152" name="Google Shape;152;p29"/>
          <p:cNvSpPr/>
          <p:nvPr/>
        </p:nvSpPr>
        <p:spPr>
          <a:xfrm>
            <a:off x="3967841" y="2145088"/>
            <a:ext cx="2625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2400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20 = </a:t>
            </a:r>
            <a:endParaRPr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3" name="Google Shape;153;p29"/>
          <p:cNvSpPr/>
          <p:nvPr/>
        </p:nvSpPr>
        <p:spPr>
          <a:xfrm>
            <a:off x="7075" y="3262163"/>
            <a:ext cx="9144000" cy="1119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While Anthony was travelling through Russia he hired a minibus with a group of friends. Six of them each paid the same amount. If the total cost of the minibus was 7200 Rubles, how much did they each pay?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29"/>
          <p:cNvSpPr/>
          <p:nvPr/>
        </p:nvSpPr>
        <p:spPr>
          <a:xfrm>
            <a:off x="-7075" y="2705100"/>
            <a:ext cx="2451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Question 5</a:t>
            </a:r>
            <a:endParaRPr sz="21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