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Quicksand Ligh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Light-regular.fntdata"/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21" Type="http://schemas.openxmlformats.org/officeDocument/2006/relationships/font" Target="fonts/QuicksandLight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38969a20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38969a20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ea56f104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ea56f104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6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8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snowsce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Animation, Names, Parenting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Animations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62" name="Google Shape;162;p2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3" name="Google Shape;163;p2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3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30">
            <a:hlinkClick r:id="rId3"/>
          </p:cNvPr>
          <p:cNvSpPr/>
          <p:nvPr/>
        </p:nvSpPr>
        <p:spPr>
          <a:xfrm>
            <a:off x="5305500" y="3776250"/>
            <a:ext cx="7677000" cy="2734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5628750" y="4099950"/>
            <a:ext cx="7030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Click here to download additional assets for this lesson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