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8134461-53C7-4EB5-8C40-E110788E9FD3}">
  <a:tblStyle styleId="{98134461-53C7-4EB5-8C40-E110788E9FD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575" y="3846475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Angles in Polygons.</a:t>
            </a:r>
            <a:br>
              <a:rPr lang="en-GB">
                <a:solidFill>
                  <a:srgbClr val="4B3241"/>
                </a:solidFill>
              </a:rPr>
            </a:br>
            <a:r>
              <a:rPr lang="en-GB">
                <a:solidFill>
                  <a:srgbClr val="4B3241"/>
                </a:solidFill>
              </a:rPr>
              <a:t>Downloadable Resource - Angle notation and problem solving.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918000" y="7324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Mr. Thomas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Try this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11517808" y="4001476"/>
            <a:ext cx="1696065" cy="1468455"/>
          </a:xfrm>
          <a:prstGeom prst="hexagon">
            <a:avLst>
              <a:gd fmla="val 29097" name="adj"/>
              <a:gd fmla="val 115470" name="vf"/>
            </a:avLst>
          </a:prstGeom>
          <a:solidFill>
            <a:schemeClr val="accent2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7"/>
          <p:cNvSpPr/>
          <p:nvPr/>
        </p:nvSpPr>
        <p:spPr>
          <a:xfrm>
            <a:off x="11945511" y="5469931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7"/>
          <p:cNvSpPr/>
          <p:nvPr/>
        </p:nvSpPr>
        <p:spPr>
          <a:xfrm rot="3600000">
            <a:off x="10951001" y="4895750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43;p7"/>
          <p:cNvSpPr/>
          <p:nvPr/>
        </p:nvSpPr>
        <p:spPr>
          <a:xfrm rot="3600000">
            <a:off x="12940021" y="3734998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44;p7"/>
          <p:cNvSpPr/>
          <p:nvPr/>
        </p:nvSpPr>
        <p:spPr>
          <a:xfrm rot="7200000">
            <a:off x="12940022" y="4895750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45;p7"/>
          <p:cNvSpPr/>
          <p:nvPr/>
        </p:nvSpPr>
        <p:spPr>
          <a:xfrm rot="7200000">
            <a:off x="10951000" y="3741685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7"/>
          <p:cNvSpPr/>
          <p:nvPr/>
        </p:nvSpPr>
        <p:spPr>
          <a:xfrm>
            <a:off x="11945511" y="3155115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47;p7"/>
          <p:cNvSpPr/>
          <p:nvPr/>
        </p:nvSpPr>
        <p:spPr>
          <a:xfrm rot="1800000">
            <a:off x="13334232" y="4267151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48;p7"/>
          <p:cNvSpPr/>
          <p:nvPr/>
        </p:nvSpPr>
        <p:spPr>
          <a:xfrm rot="1800000">
            <a:off x="11338318" y="5422429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7"/>
          <p:cNvSpPr/>
          <p:nvPr/>
        </p:nvSpPr>
        <p:spPr>
          <a:xfrm rot="5400000">
            <a:off x="12734179" y="5526286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7"/>
          <p:cNvSpPr/>
          <p:nvPr/>
        </p:nvSpPr>
        <p:spPr>
          <a:xfrm rot="5400000">
            <a:off x="10736278" y="4375944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51;p7"/>
          <p:cNvSpPr/>
          <p:nvPr/>
        </p:nvSpPr>
        <p:spPr>
          <a:xfrm rot="9000000">
            <a:off x="11338318" y="3328953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7"/>
          <p:cNvSpPr/>
          <p:nvPr/>
        </p:nvSpPr>
        <p:spPr>
          <a:xfrm rot="5400000">
            <a:off x="12728071" y="3219673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7"/>
          <p:cNvSpPr/>
          <p:nvPr/>
        </p:nvSpPr>
        <p:spPr>
          <a:xfrm>
            <a:off x="11517807" y="1692651"/>
            <a:ext cx="1696065" cy="1468455"/>
          </a:xfrm>
          <a:prstGeom prst="hexagon">
            <a:avLst>
              <a:gd fmla="val 29097" name="adj"/>
              <a:gd fmla="val 115470" name="vf"/>
            </a:avLst>
          </a:prstGeom>
          <a:solidFill>
            <a:schemeClr val="accent2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7"/>
          <p:cNvSpPr/>
          <p:nvPr/>
        </p:nvSpPr>
        <p:spPr>
          <a:xfrm rot="3600000">
            <a:off x="10951000" y="2586925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7"/>
          <p:cNvSpPr/>
          <p:nvPr/>
        </p:nvSpPr>
        <p:spPr>
          <a:xfrm rot="3600000">
            <a:off x="12940020" y="1426173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7"/>
          <p:cNvSpPr/>
          <p:nvPr/>
        </p:nvSpPr>
        <p:spPr>
          <a:xfrm rot="7200000">
            <a:off x="12940021" y="2586925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7"/>
          <p:cNvSpPr/>
          <p:nvPr/>
        </p:nvSpPr>
        <p:spPr>
          <a:xfrm rot="7200000">
            <a:off x="10950999" y="1432860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7"/>
          <p:cNvSpPr/>
          <p:nvPr/>
        </p:nvSpPr>
        <p:spPr>
          <a:xfrm>
            <a:off x="11945510" y="846290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7"/>
          <p:cNvSpPr/>
          <p:nvPr/>
        </p:nvSpPr>
        <p:spPr>
          <a:xfrm rot="1800000">
            <a:off x="13334231" y="1958326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7"/>
          <p:cNvSpPr/>
          <p:nvPr/>
        </p:nvSpPr>
        <p:spPr>
          <a:xfrm rot="5400000">
            <a:off x="10736277" y="2067119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7"/>
          <p:cNvSpPr/>
          <p:nvPr/>
        </p:nvSpPr>
        <p:spPr>
          <a:xfrm rot="9000000">
            <a:off x="11338317" y="1020128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7"/>
          <p:cNvSpPr/>
          <p:nvPr/>
        </p:nvSpPr>
        <p:spPr>
          <a:xfrm rot="5400000">
            <a:off x="12728071" y="910848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7"/>
          <p:cNvSpPr/>
          <p:nvPr/>
        </p:nvSpPr>
        <p:spPr>
          <a:xfrm>
            <a:off x="13506827" y="2849495"/>
            <a:ext cx="1696065" cy="1468455"/>
          </a:xfrm>
          <a:prstGeom prst="hexagon">
            <a:avLst>
              <a:gd fmla="val 29097" name="adj"/>
              <a:gd fmla="val 115470" name="vf"/>
            </a:avLst>
          </a:prstGeom>
          <a:solidFill>
            <a:schemeClr val="accent2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64;p7"/>
          <p:cNvSpPr/>
          <p:nvPr/>
        </p:nvSpPr>
        <p:spPr>
          <a:xfrm>
            <a:off x="13934530" y="4317950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7"/>
          <p:cNvSpPr/>
          <p:nvPr/>
        </p:nvSpPr>
        <p:spPr>
          <a:xfrm rot="3600000">
            <a:off x="14929040" y="2583017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7"/>
          <p:cNvSpPr/>
          <p:nvPr/>
        </p:nvSpPr>
        <p:spPr>
          <a:xfrm rot="7200000">
            <a:off x="14929041" y="3743769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13934530" y="2003134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7"/>
          <p:cNvSpPr/>
          <p:nvPr/>
        </p:nvSpPr>
        <p:spPr>
          <a:xfrm rot="5400000">
            <a:off x="14723200" y="4374305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7"/>
          <p:cNvSpPr/>
          <p:nvPr/>
        </p:nvSpPr>
        <p:spPr>
          <a:xfrm rot="5400000">
            <a:off x="14717090" y="2067692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0" name="Google Shape;70;p7"/>
          <p:cNvSpPr/>
          <p:nvPr/>
        </p:nvSpPr>
        <p:spPr>
          <a:xfrm rot="9000000">
            <a:off x="15320077" y="3323415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7"/>
          <p:cNvSpPr/>
          <p:nvPr/>
        </p:nvSpPr>
        <p:spPr>
          <a:xfrm>
            <a:off x="13504195" y="5164803"/>
            <a:ext cx="1696065" cy="1468455"/>
          </a:xfrm>
          <a:prstGeom prst="hexagon">
            <a:avLst>
              <a:gd fmla="val 29097" name="adj"/>
              <a:gd fmla="val 115470" name="vf"/>
            </a:avLst>
          </a:prstGeom>
          <a:solidFill>
            <a:schemeClr val="accent2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13931898" y="6633258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7"/>
          <p:cNvSpPr/>
          <p:nvPr/>
        </p:nvSpPr>
        <p:spPr>
          <a:xfrm rot="3600000">
            <a:off x="12937389" y="6059077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7"/>
          <p:cNvSpPr/>
          <p:nvPr/>
        </p:nvSpPr>
        <p:spPr>
          <a:xfrm rot="3600000">
            <a:off x="14926407" y="4898325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7"/>
          <p:cNvSpPr/>
          <p:nvPr/>
        </p:nvSpPr>
        <p:spPr>
          <a:xfrm rot="7200000">
            <a:off x="14926410" y="6059077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7"/>
          <p:cNvSpPr/>
          <p:nvPr/>
        </p:nvSpPr>
        <p:spPr>
          <a:xfrm rot="1800000">
            <a:off x="15320620" y="5430478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7"/>
          <p:cNvSpPr/>
          <p:nvPr/>
        </p:nvSpPr>
        <p:spPr>
          <a:xfrm rot="1800000">
            <a:off x="13324706" y="6585756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7"/>
          <p:cNvSpPr/>
          <p:nvPr/>
        </p:nvSpPr>
        <p:spPr>
          <a:xfrm rot="5400000">
            <a:off x="14720567" y="6689613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15485278" y="4010245"/>
            <a:ext cx="1696065" cy="1468455"/>
          </a:xfrm>
          <a:prstGeom prst="hexagon">
            <a:avLst>
              <a:gd fmla="val 29097" name="adj"/>
              <a:gd fmla="val 115470" name="vf"/>
            </a:avLst>
          </a:prstGeom>
          <a:solidFill>
            <a:schemeClr val="accent2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15912981" y="5478700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7"/>
          <p:cNvSpPr/>
          <p:nvPr/>
        </p:nvSpPr>
        <p:spPr>
          <a:xfrm rot="7200000">
            <a:off x="16907492" y="4904519"/>
            <a:ext cx="840658" cy="840658"/>
          </a:xfrm>
          <a:prstGeom prst="rect">
            <a:avLst/>
          </a:prstGeom>
          <a:solidFill>
            <a:srgbClr val="F9AFC8"/>
          </a:solidFill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7"/>
          <p:cNvSpPr/>
          <p:nvPr/>
        </p:nvSpPr>
        <p:spPr>
          <a:xfrm rot="5400000">
            <a:off x="16701650" y="5535055"/>
            <a:ext cx="842400" cy="726207"/>
          </a:xfrm>
          <a:prstGeom prst="triangle">
            <a:avLst>
              <a:gd fmla="val 50000" name="adj"/>
            </a:avLst>
          </a:prstGeom>
          <a:noFill/>
          <a:ln cap="rnd" cmpd="sng" w="9525">
            <a:solidFill>
              <a:srgbClr val="005E28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7"/>
          <p:cNvSpPr/>
          <p:nvPr/>
        </p:nvSpPr>
        <p:spPr>
          <a:xfrm rot="1200000">
            <a:off x="427016" y="5084329"/>
            <a:ext cx="900000" cy="900000"/>
          </a:xfrm>
          <a:prstGeom prst="rect">
            <a:avLst/>
          </a:prstGeom>
          <a:solidFill>
            <a:srgbClr val="9A509D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7"/>
          <p:cNvSpPr/>
          <p:nvPr/>
        </p:nvSpPr>
        <p:spPr>
          <a:xfrm rot="1200000">
            <a:off x="715132" y="4351244"/>
            <a:ext cx="900000" cy="775862"/>
          </a:xfrm>
          <a:prstGeom prst="triangle">
            <a:avLst>
              <a:gd fmla="val 50000" name="adj"/>
            </a:avLst>
          </a:prstGeom>
          <a:solidFill>
            <a:srgbClr val="2A4D9E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7"/>
          <p:cNvSpPr/>
          <p:nvPr/>
        </p:nvSpPr>
        <p:spPr>
          <a:xfrm rot="4800000">
            <a:off x="471463" y="4052526"/>
            <a:ext cx="900000" cy="775862"/>
          </a:xfrm>
          <a:prstGeom prst="triangle">
            <a:avLst>
              <a:gd fmla="val 50000" name="adj"/>
            </a:avLst>
          </a:prstGeom>
          <a:solidFill>
            <a:srgbClr val="4BA14A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7"/>
          <p:cNvSpPr/>
          <p:nvPr/>
        </p:nvSpPr>
        <p:spPr>
          <a:xfrm rot="1200000">
            <a:off x="562527" y="6079475"/>
            <a:ext cx="900000" cy="775862"/>
          </a:xfrm>
          <a:prstGeom prst="triangle">
            <a:avLst>
              <a:gd fmla="val 50000" name="adj"/>
            </a:avLst>
          </a:prstGeom>
          <a:solidFill>
            <a:srgbClr val="F48B3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p7"/>
          <p:cNvSpPr/>
          <p:nvPr/>
        </p:nvSpPr>
        <p:spPr>
          <a:xfrm rot="4800000">
            <a:off x="318858" y="5780757"/>
            <a:ext cx="900000" cy="775862"/>
          </a:xfrm>
          <a:prstGeom prst="triangle">
            <a:avLst>
              <a:gd fmla="val 50000" name="adj"/>
            </a:avLst>
          </a:prstGeom>
          <a:solidFill>
            <a:srgbClr val="EF4633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7"/>
          <p:cNvSpPr/>
          <p:nvPr/>
        </p:nvSpPr>
        <p:spPr>
          <a:xfrm rot="1200000">
            <a:off x="270352" y="6813925"/>
            <a:ext cx="900000" cy="900000"/>
          </a:xfrm>
          <a:prstGeom prst="rect">
            <a:avLst/>
          </a:prstGeom>
          <a:solidFill>
            <a:srgbClr val="FFE536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7"/>
          <p:cNvSpPr/>
          <p:nvPr/>
        </p:nvSpPr>
        <p:spPr>
          <a:xfrm rot="1200000">
            <a:off x="2151959" y="5237220"/>
            <a:ext cx="900000" cy="900000"/>
          </a:xfrm>
          <a:prstGeom prst="rect">
            <a:avLst/>
          </a:prstGeom>
          <a:solidFill>
            <a:srgbClr val="9A509D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7"/>
          <p:cNvSpPr/>
          <p:nvPr/>
        </p:nvSpPr>
        <p:spPr>
          <a:xfrm rot="1200000">
            <a:off x="2440075" y="4504135"/>
            <a:ext cx="900000" cy="775862"/>
          </a:xfrm>
          <a:prstGeom prst="triangle">
            <a:avLst>
              <a:gd fmla="val 50000" name="adj"/>
            </a:avLst>
          </a:prstGeom>
          <a:solidFill>
            <a:srgbClr val="2A4D9E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7"/>
          <p:cNvSpPr/>
          <p:nvPr/>
        </p:nvSpPr>
        <p:spPr>
          <a:xfrm rot="4800000">
            <a:off x="2196406" y="4205417"/>
            <a:ext cx="900000" cy="775862"/>
          </a:xfrm>
          <a:prstGeom prst="triangle">
            <a:avLst>
              <a:gd fmla="val 50000" name="adj"/>
            </a:avLst>
          </a:prstGeom>
          <a:solidFill>
            <a:srgbClr val="4BA14A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7"/>
          <p:cNvSpPr/>
          <p:nvPr/>
        </p:nvSpPr>
        <p:spPr>
          <a:xfrm rot="4800000">
            <a:off x="1370533" y="4292035"/>
            <a:ext cx="900000" cy="900000"/>
          </a:xfrm>
          <a:prstGeom prst="rect">
            <a:avLst/>
          </a:prstGeom>
          <a:solidFill>
            <a:srgbClr val="EF4633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7"/>
          <p:cNvSpPr/>
          <p:nvPr/>
        </p:nvSpPr>
        <p:spPr>
          <a:xfrm rot="6600000">
            <a:off x="1217703" y="5432634"/>
            <a:ext cx="900000" cy="775862"/>
          </a:xfrm>
          <a:prstGeom prst="triangle">
            <a:avLst>
              <a:gd fmla="val 50000" name="adj"/>
            </a:avLst>
          </a:prstGeom>
          <a:solidFill>
            <a:srgbClr val="FFE536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7"/>
          <p:cNvSpPr/>
          <p:nvPr/>
        </p:nvSpPr>
        <p:spPr>
          <a:xfrm rot="10200000">
            <a:off x="1516421" y="5188965"/>
            <a:ext cx="900000" cy="775862"/>
          </a:xfrm>
          <a:prstGeom prst="triangle">
            <a:avLst>
              <a:gd fmla="val 50000" name="adj"/>
            </a:avLst>
          </a:prstGeom>
          <a:solidFill>
            <a:srgbClr val="F48B3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7"/>
          <p:cNvSpPr/>
          <p:nvPr/>
        </p:nvSpPr>
        <p:spPr>
          <a:xfrm rot="1200000">
            <a:off x="2287470" y="6232366"/>
            <a:ext cx="900000" cy="775862"/>
          </a:xfrm>
          <a:prstGeom prst="triangle">
            <a:avLst>
              <a:gd fmla="val 50000" name="adj"/>
            </a:avLst>
          </a:prstGeom>
          <a:solidFill>
            <a:srgbClr val="F48B3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7"/>
          <p:cNvSpPr/>
          <p:nvPr/>
        </p:nvSpPr>
        <p:spPr>
          <a:xfrm rot="4800000">
            <a:off x="2043801" y="5933648"/>
            <a:ext cx="900000" cy="775862"/>
          </a:xfrm>
          <a:prstGeom prst="triangle">
            <a:avLst>
              <a:gd fmla="val 50000" name="adj"/>
            </a:avLst>
          </a:prstGeom>
          <a:solidFill>
            <a:srgbClr val="EF4633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7"/>
          <p:cNvSpPr/>
          <p:nvPr/>
        </p:nvSpPr>
        <p:spPr>
          <a:xfrm rot="4800000">
            <a:off x="1216175" y="6025987"/>
            <a:ext cx="900000" cy="900000"/>
          </a:xfrm>
          <a:prstGeom prst="rect">
            <a:avLst/>
          </a:prstGeom>
          <a:solidFill>
            <a:srgbClr val="4BA14A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7"/>
          <p:cNvSpPr/>
          <p:nvPr/>
        </p:nvSpPr>
        <p:spPr>
          <a:xfrm rot="1200000">
            <a:off x="1995295" y="6966816"/>
            <a:ext cx="900000" cy="900000"/>
          </a:xfrm>
          <a:prstGeom prst="rect">
            <a:avLst/>
          </a:prstGeom>
          <a:solidFill>
            <a:srgbClr val="FFE536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7"/>
          <p:cNvSpPr/>
          <p:nvPr/>
        </p:nvSpPr>
        <p:spPr>
          <a:xfrm rot="6600000">
            <a:off x="1061039" y="7162230"/>
            <a:ext cx="900000" cy="775862"/>
          </a:xfrm>
          <a:prstGeom prst="triangle">
            <a:avLst>
              <a:gd fmla="val 50000" name="adj"/>
            </a:avLst>
          </a:prstGeom>
          <a:solidFill>
            <a:srgbClr val="9A509D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7"/>
          <p:cNvSpPr/>
          <p:nvPr/>
        </p:nvSpPr>
        <p:spPr>
          <a:xfrm rot="10200000">
            <a:off x="1359757" y="6918561"/>
            <a:ext cx="900000" cy="775862"/>
          </a:xfrm>
          <a:prstGeom prst="triangle">
            <a:avLst>
              <a:gd fmla="val 50000" name="adj"/>
            </a:avLst>
          </a:prstGeom>
          <a:solidFill>
            <a:srgbClr val="2A4D9E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7"/>
          <p:cNvSpPr/>
          <p:nvPr/>
        </p:nvSpPr>
        <p:spPr>
          <a:xfrm rot="1200000">
            <a:off x="408497" y="7817465"/>
            <a:ext cx="900000" cy="775862"/>
          </a:xfrm>
          <a:prstGeom prst="triangle">
            <a:avLst>
              <a:gd fmla="val 50000" name="adj"/>
            </a:avLst>
          </a:prstGeom>
          <a:solidFill>
            <a:srgbClr val="2A4D9E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7"/>
          <p:cNvSpPr/>
          <p:nvPr/>
        </p:nvSpPr>
        <p:spPr>
          <a:xfrm rot="4800000">
            <a:off x="164828" y="7518747"/>
            <a:ext cx="900000" cy="775862"/>
          </a:xfrm>
          <a:prstGeom prst="triangle">
            <a:avLst>
              <a:gd fmla="val 50000" name="adj"/>
            </a:avLst>
          </a:prstGeom>
          <a:solidFill>
            <a:srgbClr val="4BA14A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7"/>
          <p:cNvSpPr/>
          <p:nvPr/>
        </p:nvSpPr>
        <p:spPr>
          <a:xfrm rot="4800000">
            <a:off x="1889771" y="7671638"/>
            <a:ext cx="900000" cy="775862"/>
          </a:xfrm>
          <a:prstGeom prst="triangle">
            <a:avLst>
              <a:gd fmla="val 50000" name="adj"/>
            </a:avLst>
          </a:prstGeom>
          <a:solidFill>
            <a:srgbClr val="4BA14A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7"/>
          <p:cNvSpPr/>
          <p:nvPr/>
        </p:nvSpPr>
        <p:spPr>
          <a:xfrm rot="4800000">
            <a:off x="1063898" y="7758256"/>
            <a:ext cx="900000" cy="900000"/>
          </a:xfrm>
          <a:prstGeom prst="rect">
            <a:avLst/>
          </a:prstGeom>
          <a:solidFill>
            <a:srgbClr val="EF4633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7"/>
          <p:cNvSpPr/>
          <p:nvPr/>
        </p:nvSpPr>
        <p:spPr>
          <a:xfrm rot="1200000">
            <a:off x="875932" y="2602838"/>
            <a:ext cx="900000" cy="775862"/>
          </a:xfrm>
          <a:prstGeom prst="triangle">
            <a:avLst>
              <a:gd fmla="val 50000" name="adj"/>
            </a:avLst>
          </a:prstGeom>
          <a:solidFill>
            <a:srgbClr val="F48B3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p7"/>
          <p:cNvSpPr/>
          <p:nvPr/>
        </p:nvSpPr>
        <p:spPr>
          <a:xfrm rot="4800000">
            <a:off x="632263" y="2304120"/>
            <a:ext cx="900000" cy="775862"/>
          </a:xfrm>
          <a:prstGeom prst="triangle">
            <a:avLst>
              <a:gd fmla="val 50000" name="adj"/>
            </a:avLst>
          </a:prstGeom>
          <a:solidFill>
            <a:srgbClr val="EF4633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7"/>
          <p:cNvSpPr/>
          <p:nvPr/>
        </p:nvSpPr>
        <p:spPr>
          <a:xfrm rot="1200000">
            <a:off x="583757" y="3337288"/>
            <a:ext cx="900000" cy="900000"/>
          </a:xfrm>
          <a:prstGeom prst="rect">
            <a:avLst/>
          </a:prstGeom>
          <a:solidFill>
            <a:srgbClr val="FFE536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7"/>
          <p:cNvSpPr/>
          <p:nvPr/>
        </p:nvSpPr>
        <p:spPr>
          <a:xfrm rot="1200000">
            <a:off x="2600875" y="2755729"/>
            <a:ext cx="900000" cy="775862"/>
          </a:xfrm>
          <a:prstGeom prst="triangle">
            <a:avLst>
              <a:gd fmla="val 50000" name="adj"/>
            </a:avLst>
          </a:prstGeom>
          <a:solidFill>
            <a:srgbClr val="F48B3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7"/>
          <p:cNvSpPr/>
          <p:nvPr/>
        </p:nvSpPr>
        <p:spPr>
          <a:xfrm rot="4800000">
            <a:off x="2357206" y="2457011"/>
            <a:ext cx="900000" cy="775862"/>
          </a:xfrm>
          <a:prstGeom prst="triangle">
            <a:avLst>
              <a:gd fmla="val 50000" name="adj"/>
            </a:avLst>
          </a:prstGeom>
          <a:solidFill>
            <a:srgbClr val="EF4633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7"/>
          <p:cNvSpPr/>
          <p:nvPr/>
        </p:nvSpPr>
        <p:spPr>
          <a:xfrm rot="4800000">
            <a:off x="1529580" y="2549350"/>
            <a:ext cx="900000" cy="900000"/>
          </a:xfrm>
          <a:prstGeom prst="rect">
            <a:avLst/>
          </a:prstGeom>
          <a:solidFill>
            <a:srgbClr val="4BA14A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7"/>
          <p:cNvSpPr/>
          <p:nvPr/>
        </p:nvSpPr>
        <p:spPr>
          <a:xfrm rot="1200000">
            <a:off x="2308700" y="3490179"/>
            <a:ext cx="900000" cy="900000"/>
          </a:xfrm>
          <a:prstGeom prst="rect">
            <a:avLst/>
          </a:prstGeom>
          <a:solidFill>
            <a:srgbClr val="FFE536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7"/>
          <p:cNvSpPr/>
          <p:nvPr/>
        </p:nvSpPr>
        <p:spPr>
          <a:xfrm rot="6600000">
            <a:off x="1374444" y="3685593"/>
            <a:ext cx="900000" cy="775862"/>
          </a:xfrm>
          <a:prstGeom prst="triangle">
            <a:avLst>
              <a:gd fmla="val 50000" name="adj"/>
            </a:avLst>
          </a:prstGeom>
          <a:solidFill>
            <a:srgbClr val="9A509D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7"/>
          <p:cNvSpPr/>
          <p:nvPr/>
        </p:nvSpPr>
        <p:spPr>
          <a:xfrm rot="10200000">
            <a:off x="1673162" y="3441924"/>
            <a:ext cx="900000" cy="775862"/>
          </a:xfrm>
          <a:prstGeom prst="triangle">
            <a:avLst>
              <a:gd fmla="val 50000" name="adj"/>
            </a:avLst>
          </a:prstGeom>
          <a:solidFill>
            <a:srgbClr val="2A4D9E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7"/>
          <p:cNvSpPr/>
          <p:nvPr/>
        </p:nvSpPr>
        <p:spPr>
          <a:xfrm rot="1200000">
            <a:off x="3879006" y="5384390"/>
            <a:ext cx="900000" cy="900000"/>
          </a:xfrm>
          <a:prstGeom prst="rect">
            <a:avLst/>
          </a:prstGeom>
          <a:solidFill>
            <a:srgbClr val="9A509D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7"/>
          <p:cNvSpPr/>
          <p:nvPr/>
        </p:nvSpPr>
        <p:spPr>
          <a:xfrm rot="1200000">
            <a:off x="4167122" y="4651305"/>
            <a:ext cx="900000" cy="775862"/>
          </a:xfrm>
          <a:prstGeom prst="triangle">
            <a:avLst>
              <a:gd fmla="val 50000" name="adj"/>
            </a:avLst>
          </a:prstGeom>
          <a:solidFill>
            <a:srgbClr val="2A4D9E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7"/>
          <p:cNvSpPr/>
          <p:nvPr/>
        </p:nvSpPr>
        <p:spPr>
          <a:xfrm rot="4800000">
            <a:off x="3923453" y="4352587"/>
            <a:ext cx="900000" cy="775862"/>
          </a:xfrm>
          <a:prstGeom prst="triangle">
            <a:avLst>
              <a:gd fmla="val 50000" name="adj"/>
            </a:avLst>
          </a:prstGeom>
          <a:solidFill>
            <a:srgbClr val="4BA14A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7"/>
          <p:cNvSpPr/>
          <p:nvPr/>
        </p:nvSpPr>
        <p:spPr>
          <a:xfrm rot="4800000">
            <a:off x="3097580" y="4439205"/>
            <a:ext cx="900000" cy="900000"/>
          </a:xfrm>
          <a:prstGeom prst="rect">
            <a:avLst/>
          </a:prstGeom>
          <a:solidFill>
            <a:srgbClr val="EF4633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7"/>
          <p:cNvSpPr/>
          <p:nvPr/>
        </p:nvSpPr>
        <p:spPr>
          <a:xfrm rot="6600000">
            <a:off x="2944750" y="5579804"/>
            <a:ext cx="900000" cy="775862"/>
          </a:xfrm>
          <a:prstGeom prst="triangle">
            <a:avLst>
              <a:gd fmla="val 50000" name="adj"/>
            </a:avLst>
          </a:prstGeom>
          <a:solidFill>
            <a:srgbClr val="FFE536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7"/>
          <p:cNvSpPr/>
          <p:nvPr/>
        </p:nvSpPr>
        <p:spPr>
          <a:xfrm rot="10200000">
            <a:off x="3243468" y="5336135"/>
            <a:ext cx="900000" cy="775862"/>
          </a:xfrm>
          <a:prstGeom prst="triangle">
            <a:avLst>
              <a:gd fmla="val 50000" name="adj"/>
            </a:avLst>
          </a:prstGeom>
          <a:solidFill>
            <a:srgbClr val="F48B3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7"/>
          <p:cNvSpPr/>
          <p:nvPr/>
        </p:nvSpPr>
        <p:spPr>
          <a:xfrm rot="1200000">
            <a:off x="4014517" y="6379536"/>
            <a:ext cx="900000" cy="775862"/>
          </a:xfrm>
          <a:prstGeom prst="triangle">
            <a:avLst>
              <a:gd fmla="val 50000" name="adj"/>
            </a:avLst>
          </a:prstGeom>
          <a:solidFill>
            <a:srgbClr val="F48B3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1" name="Google Shape;121;p7"/>
          <p:cNvSpPr/>
          <p:nvPr/>
        </p:nvSpPr>
        <p:spPr>
          <a:xfrm rot="4800000">
            <a:off x="3770848" y="6080818"/>
            <a:ext cx="900000" cy="775862"/>
          </a:xfrm>
          <a:prstGeom prst="triangle">
            <a:avLst>
              <a:gd fmla="val 50000" name="adj"/>
            </a:avLst>
          </a:prstGeom>
          <a:solidFill>
            <a:srgbClr val="EF4633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7"/>
          <p:cNvSpPr/>
          <p:nvPr/>
        </p:nvSpPr>
        <p:spPr>
          <a:xfrm rot="4800000">
            <a:off x="2943222" y="6173157"/>
            <a:ext cx="900000" cy="900000"/>
          </a:xfrm>
          <a:prstGeom prst="rect">
            <a:avLst/>
          </a:prstGeom>
          <a:solidFill>
            <a:srgbClr val="4BA14A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7"/>
          <p:cNvSpPr/>
          <p:nvPr/>
        </p:nvSpPr>
        <p:spPr>
          <a:xfrm rot="1200000">
            <a:off x="3722342" y="7113986"/>
            <a:ext cx="900000" cy="900000"/>
          </a:xfrm>
          <a:prstGeom prst="rect">
            <a:avLst/>
          </a:prstGeom>
          <a:solidFill>
            <a:srgbClr val="FFE536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7"/>
          <p:cNvSpPr/>
          <p:nvPr/>
        </p:nvSpPr>
        <p:spPr>
          <a:xfrm rot="6600000">
            <a:off x="2788086" y="7309400"/>
            <a:ext cx="900000" cy="775862"/>
          </a:xfrm>
          <a:prstGeom prst="triangle">
            <a:avLst>
              <a:gd fmla="val 50000" name="adj"/>
            </a:avLst>
          </a:prstGeom>
          <a:solidFill>
            <a:srgbClr val="9A509D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7"/>
          <p:cNvSpPr/>
          <p:nvPr/>
        </p:nvSpPr>
        <p:spPr>
          <a:xfrm rot="10200000">
            <a:off x="3086804" y="7065731"/>
            <a:ext cx="900000" cy="775862"/>
          </a:xfrm>
          <a:prstGeom prst="triangle">
            <a:avLst>
              <a:gd fmla="val 50000" name="adj"/>
            </a:avLst>
          </a:prstGeom>
          <a:solidFill>
            <a:srgbClr val="2A4D9E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7"/>
          <p:cNvSpPr/>
          <p:nvPr/>
        </p:nvSpPr>
        <p:spPr>
          <a:xfrm rot="4800000">
            <a:off x="4822523" y="4592096"/>
            <a:ext cx="900000" cy="900000"/>
          </a:xfrm>
          <a:prstGeom prst="rect">
            <a:avLst/>
          </a:prstGeom>
          <a:solidFill>
            <a:srgbClr val="EF4633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7"/>
          <p:cNvSpPr/>
          <p:nvPr/>
        </p:nvSpPr>
        <p:spPr>
          <a:xfrm rot="6600000">
            <a:off x="4669693" y="5732695"/>
            <a:ext cx="900000" cy="775862"/>
          </a:xfrm>
          <a:prstGeom prst="triangle">
            <a:avLst>
              <a:gd fmla="val 50000" name="adj"/>
            </a:avLst>
          </a:prstGeom>
          <a:solidFill>
            <a:srgbClr val="FFE536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7"/>
          <p:cNvSpPr/>
          <p:nvPr/>
        </p:nvSpPr>
        <p:spPr>
          <a:xfrm rot="10200000">
            <a:off x="4968411" y="5489026"/>
            <a:ext cx="900000" cy="775862"/>
          </a:xfrm>
          <a:prstGeom prst="triangle">
            <a:avLst>
              <a:gd fmla="val 50000" name="adj"/>
            </a:avLst>
          </a:prstGeom>
          <a:solidFill>
            <a:srgbClr val="F48B3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7"/>
          <p:cNvSpPr/>
          <p:nvPr/>
        </p:nvSpPr>
        <p:spPr>
          <a:xfrm rot="4800000">
            <a:off x="4668165" y="6326048"/>
            <a:ext cx="900000" cy="900000"/>
          </a:xfrm>
          <a:prstGeom prst="rect">
            <a:avLst/>
          </a:prstGeom>
          <a:solidFill>
            <a:srgbClr val="4BA14A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7"/>
          <p:cNvSpPr/>
          <p:nvPr/>
        </p:nvSpPr>
        <p:spPr>
          <a:xfrm rot="6600000">
            <a:off x="4513029" y="7462291"/>
            <a:ext cx="900000" cy="775862"/>
          </a:xfrm>
          <a:prstGeom prst="triangle">
            <a:avLst>
              <a:gd fmla="val 50000" name="adj"/>
            </a:avLst>
          </a:prstGeom>
          <a:solidFill>
            <a:srgbClr val="9A509D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7"/>
          <p:cNvSpPr/>
          <p:nvPr/>
        </p:nvSpPr>
        <p:spPr>
          <a:xfrm rot="10200000">
            <a:off x="4811747" y="7218622"/>
            <a:ext cx="900000" cy="775862"/>
          </a:xfrm>
          <a:prstGeom prst="triangle">
            <a:avLst>
              <a:gd fmla="val 50000" name="adj"/>
            </a:avLst>
          </a:prstGeom>
          <a:solidFill>
            <a:srgbClr val="2A4D9E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7"/>
          <p:cNvSpPr/>
          <p:nvPr/>
        </p:nvSpPr>
        <p:spPr>
          <a:xfrm rot="1200000">
            <a:off x="4322567" y="2904859"/>
            <a:ext cx="900000" cy="775862"/>
          </a:xfrm>
          <a:prstGeom prst="triangle">
            <a:avLst>
              <a:gd fmla="val 50000" name="adj"/>
            </a:avLst>
          </a:prstGeom>
          <a:solidFill>
            <a:srgbClr val="F48B30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7"/>
          <p:cNvSpPr/>
          <p:nvPr/>
        </p:nvSpPr>
        <p:spPr>
          <a:xfrm rot="4800000">
            <a:off x="4078898" y="2606141"/>
            <a:ext cx="900000" cy="775862"/>
          </a:xfrm>
          <a:prstGeom prst="triangle">
            <a:avLst>
              <a:gd fmla="val 50000" name="adj"/>
            </a:avLst>
          </a:prstGeom>
          <a:solidFill>
            <a:srgbClr val="EF4633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7"/>
          <p:cNvSpPr/>
          <p:nvPr/>
        </p:nvSpPr>
        <p:spPr>
          <a:xfrm rot="4800000">
            <a:off x="3251272" y="2698480"/>
            <a:ext cx="900000" cy="900000"/>
          </a:xfrm>
          <a:prstGeom prst="rect">
            <a:avLst/>
          </a:prstGeom>
          <a:solidFill>
            <a:srgbClr val="4BA14A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7"/>
          <p:cNvSpPr/>
          <p:nvPr/>
        </p:nvSpPr>
        <p:spPr>
          <a:xfrm rot="1200000">
            <a:off x="4030392" y="3639309"/>
            <a:ext cx="900000" cy="900000"/>
          </a:xfrm>
          <a:prstGeom prst="rect">
            <a:avLst/>
          </a:prstGeom>
          <a:solidFill>
            <a:srgbClr val="FFE536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7"/>
          <p:cNvSpPr/>
          <p:nvPr/>
        </p:nvSpPr>
        <p:spPr>
          <a:xfrm rot="6600000">
            <a:off x="3096136" y="3834723"/>
            <a:ext cx="900000" cy="775862"/>
          </a:xfrm>
          <a:prstGeom prst="triangle">
            <a:avLst>
              <a:gd fmla="val 50000" name="adj"/>
            </a:avLst>
          </a:prstGeom>
          <a:solidFill>
            <a:srgbClr val="9A509D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7"/>
          <p:cNvSpPr/>
          <p:nvPr/>
        </p:nvSpPr>
        <p:spPr>
          <a:xfrm rot="10200000">
            <a:off x="3394854" y="3591054"/>
            <a:ext cx="900000" cy="775862"/>
          </a:xfrm>
          <a:prstGeom prst="triangle">
            <a:avLst>
              <a:gd fmla="val 50000" name="adj"/>
            </a:avLst>
          </a:prstGeom>
          <a:solidFill>
            <a:srgbClr val="2A4D9E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7"/>
          <p:cNvSpPr/>
          <p:nvPr/>
        </p:nvSpPr>
        <p:spPr>
          <a:xfrm rot="6600000">
            <a:off x="4821079" y="3987614"/>
            <a:ext cx="900000" cy="775862"/>
          </a:xfrm>
          <a:prstGeom prst="triangle">
            <a:avLst>
              <a:gd fmla="val 50000" name="adj"/>
            </a:avLst>
          </a:prstGeom>
          <a:solidFill>
            <a:srgbClr val="9A509D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2520279" y="1810881"/>
            <a:ext cx="10050000" cy="14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These tessellations have been made 							          from regular polygons.</a:t>
            </a:r>
            <a:endParaRPr/>
          </a:p>
        </p:txBody>
      </p:sp>
      <p:sp>
        <p:nvSpPr>
          <p:cNvPr id="140" name="Google Shape;140;p7"/>
          <p:cNvSpPr txBox="1"/>
          <p:nvPr/>
        </p:nvSpPr>
        <p:spPr>
          <a:xfrm>
            <a:off x="5643758" y="7473916"/>
            <a:ext cx="12268291" cy="142859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043" l="-1448" r="-72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6" name="Google Shape;146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Connect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7" name="Google Shape;147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98456" y="2519050"/>
            <a:ext cx="4290432" cy="4176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 txBox="1"/>
          <p:nvPr/>
        </p:nvSpPr>
        <p:spPr>
          <a:xfrm>
            <a:off x="11785052" y="1579805"/>
            <a:ext cx="130628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50" name="Google Shape;150;p8"/>
          <p:cNvSpPr txBox="1"/>
          <p:nvPr/>
        </p:nvSpPr>
        <p:spPr>
          <a:xfrm>
            <a:off x="10478766" y="6615343"/>
            <a:ext cx="130628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/>
          </a:p>
        </p:txBody>
      </p:sp>
      <p:sp>
        <p:nvSpPr>
          <p:cNvPr id="151" name="Google Shape;151;p8"/>
          <p:cNvSpPr txBox="1"/>
          <p:nvPr/>
        </p:nvSpPr>
        <p:spPr>
          <a:xfrm>
            <a:off x="14388888" y="4240199"/>
            <a:ext cx="130628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sp>
        <p:nvSpPr>
          <p:cNvPr id="152" name="Google Shape;152;p8"/>
          <p:cNvSpPr txBox="1"/>
          <p:nvPr/>
        </p:nvSpPr>
        <p:spPr>
          <a:xfrm>
            <a:off x="9649974" y="2903284"/>
            <a:ext cx="130628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153" name="Google Shape;153;p8"/>
          <p:cNvSpPr txBox="1"/>
          <p:nvPr/>
        </p:nvSpPr>
        <p:spPr>
          <a:xfrm>
            <a:off x="11990518" y="4418313"/>
            <a:ext cx="130628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11388330" y="4148050"/>
            <a:ext cx="1306286" cy="898083"/>
          </a:xfrm>
          <a:prstGeom prst="pie">
            <a:avLst>
              <a:gd fmla="val 6742714" name="adj1"/>
              <a:gd fmla="val 12938811" name="adj2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10563957" y="4378260"/>
            <a:ext cx="1306286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114°</a:t>
            </a:r>
            <a:endParaRPr/>
          </a:p>
        </p:txBody>
      </p:sp>
      <p:sp>
        <p:nvSpPr>
          <p:cNvPr id="156" name="Google Shape;156;p8"/>
          <p:cNvSpPr/>
          <p:nvPr/>
        </p:nvSpPr>
        <p:spPr>
          <a:xfrm rot="3009358">
            <a:off x="11678040" y="4148049"/>
            <a:ext cx="754305" cy="898083"/>
          </a:xfrm>
          <a:prstGeom prst="pie">
            <a:avLst>
              <a:gd fmla="val 9754074" name="adj1"/>
              <a:gd fmla="val 13495625" name="adj2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12438195" y="4897526"/>
            <a:ext cx="1306286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107°</a:t>
            </a:r>
            <a:endParaRPr/>
          </a:p>
        </p:txBody>
      </p:sp>
      <p:sp>
        <p:nvSpPr>
          <p:cNvPr id="158" name="Google Shape;158;p8"/>
          <p:cNvSpPr/>
          <p:nvPr/>
        </p:nvSpPr>
        <p:spPr>
          <a:xfrm rot="-3213682">
            <a:off x="11580367" y="4068533"/>
            <a:ext cx="1015311" cy="1140522"/>
          </a:xfrm>
          <a:prstGeom prst="pie">
            <a:avLst>
              <a:gd fmla="val 2729182" name="adj1"/>
              <a:gd fmla="val 10179601" name="adj2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12126143" y="4148050"/>
            <a:ext cx="423060" cy="425189"/>
          </a:xfrm>
          <a:prstGeom prst="rect">
            <a:avLst/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6" name="Google Shape;166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7" name="Google Shape;167;p9"/>
          <p:cNvSpPr txBox="1"/>
          <p:nvPr/>
        </p:nvSpPr>
        <p:spPr>
          <a:xfrm>
            <a:off x="4436150" y="2964699"/>
            <a:ext cx="130628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168" name="Google Shape;168;p9"/>
          <p:cNvSpPr txBox="1"/>
          <p:nvPr/>
        </p:nvSpPr>
        <p:spPr>
          <a:xfrm>
            <a:off x="5790938" y="6613456"/>
            <a:ext cx="130628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/>
          </a:p>
        </p:txBody>
      </p:sp>
      <p:sp>
        <p:nvSpPr>
          <p:cNvPr id="169" name="Google Shape;169;p9"/>
          <p:cNvSpPr txBox="1"/>
          <p:nvPr/>
        </p:nvSpPr>
        <p:spPr>
          <a:xfrm>
            <a:off x="5825292" y="4693432"/>
            <a:ext cx="130628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sp>
        <p:nvSpPr>
          <p:cNvPr id="170" name="Google Shape;170;p9"/>
          <p:cNvSpPr txBox="1"/>
          <p:nvPr/>
        </p:nvSpPr>
        <p:spPr>
          <a:xfrm>
            <a:off x="8866736" y="3911510"/>
            <a:ext cx="130628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171" name="Google Shape;171;p9"/>
          <p:cNvSpPr txBox="1"/>
          <p:nvPr/>
        </p:nvSpPr>
        <p:spPr>
          <a:xfrm>
            <a:off x="6444081" y="2903363"/>
            <a:ext cx="130628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grpSp>
        <p:nvGrpSpPr>
          <p:cNvPr id="172" name="Google Shape;172;p9"/>
          <p:cNvGrpSpPr/>
          <p:nvPr/>
        </p:nvGrpSpPr>
        <p:grpSpPr>
          <a:xfrm>
            <a:off x="4934309" y="3693104"/>
            <a:ext cx="3881887" cy="3493372"/>
            <a:chOff x="2087592" y="2941934"/>
            <a:chExt cx="3881887" cy="3493372"/>
          </a:xfrm>
        </p:grpSpPr>
        <p:cxnSp>
          <p:nvCxnSpPr>
            <p:cNvPr id="173" name="Google Shape;173;p9"/>
            <p:cNvCxnSpPr/>
            <p:nvPr/>
          </p:nvCxnSpPr>
          <p:spPr>
            <a:xfrm>
              <a:off x="2087592" y="2941934"/>
              <a:ext cx="3881887" cy="3493372"/>
            </a:xfrm>
            <a:prstGeom prst="straightConnector1">
              <a:avLst/>
            </a:prstGeom>
            <a:noFill/>
            <a:ln cap="flat" cmpd="sng" w="635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4" name="Google Shape;174;p9"/>
            <p:cNvCxnSpPr/>
            <p:nvPr/>
          </p:nvCxnSpPr>
          <p:spPr>
            <a:xfrm flipH="1">
              <a:off x="3365890" y="3026114"/>
              <a:ext cx="466114" cy="2899474"/>
            </a:xfrm>
            <a:prstGeom prst="straightConnector1">
              <a:avLst/>
            </a:prstGeom>
            <a:noFill/>
            <a:ln cap="flat" cmpd="sng" w="635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5" name="Google Shape;175;p9"/>
            <p:cNvCxnSpPr/>
            <p:nvPr/>
          </p:nvCxnSpPr>
          <p:spPr>
            <a:xfrm flipH="1" rot="10800000">
              <a:off x="3597364" y="3659314"/>
              <a:ext cx="2210803" cy="619534"/>
            </a:xfrm>
            <a:prstGeom prst="straightConnector1">
              <a:avLst/>
            </a:prstGeom>
            <a:noFill/>
            <a:ln cap="flat" cmpd="sng" w="63500">
              <a:solidFill>
                <a:srgbClr val="21212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76" name="Google Shape;176;p9"/>
          <p:cNvSpPr txBox="1"/>
          <p:nvPr/>
        </p:nvSpPr>
        <p:spPr>
          <a:xfrm>
            <a:off x="8866736" y="6894450"/>
            <a:ext cx="1306286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/>
          </a:p>
        </p:txBody>
      </p:sp>
      <p:graphicFrame>
        <p:nvGraphicFramePr>
          <p:cNvPr id="177" name="Google Shape;177;p9"/>
          <p:cNvGraphicFramePr/>
          <p:nvPr/>
        </p:nvGraphicFramePr>
        <p:xfrm>
          <a:off x="10339669" y="9445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{98134461-53C7-4EB5-8C40-E110788E9FD3}</a:tableStyleId>
              </a:tblPr>
              <a:tblGrid>
                <a:gridCol w="1992250"/>
                <a:gridCol w="1773200"/>
              </a:tblGrid>
              <a:tr h="1092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Angle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Size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1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71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71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71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71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71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71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71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711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178" name="Google Shape;178;p9"/>
          <p:cNvSpPr/>
          <p:nvPr/>
        </p:nvSpPr>
        <p:spPr>
          <a:xfrm>
            <a:off x="5506455" y="4435674"/>
            <a:ext cx="1928683" cy="1219764"/>
          </a:xfrm>
          <a:prstGeom prst="pie">
            <a:avLst>
              <a:gd fmla="val 5849253" name="adj1"/>
              <a:gd fmla="val 12995176" name="adj2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9"/>
          <p:cNvSpPr/>
          <p:nvPr/>
        </p:nvSpPr>
        <p:spPr>
          <a:xfrm rot="-6215425">
            <a:off x="5379306" y="4443454"/>
            <a:ext cx="2183225" cy="1219764"/>
          </a:xfrm>
          <a:prstGeom prst="pie">
            <a:avLst>
              <a:gd fmla="val 8683581" name="adj1"/>
              <a:gd fmla="val 11990850" name="adj2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9"/>
          <p:cNvSpPr/>
          <p:nvPr/>
        </p:nvSpPr>
        <p:spPr>
          <a:xfrm rot="-9395254">
            <a:off x="5632028" y="4389834"/>
            <a:ext cx="1573568" cy="1219764"/>
          </a:xfrm>
          <a:prstGeom prst="pie">
            <a:avLst>
              <a:gd fmla="val 8683581" name="adj1"/>
              <a:gd fmla="val 11990850" name="adj2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9"/>
          <p:cNvSpPr/>
          <p:nvPr/>
        </p:nvSpPr>
        <p:spPr>
          <a:xfrm rot="8628387">
            <a:off x="6055780" y="4406074"/>
            <a:ext cx="840125" cy="1219764"/>
          </a:xfrm>
          <a:prstGeom prst="pie">
            <a:avLst>
              <a:gd fmla="val 8223848" name="adj1"/>
              <a:gd fmla="val 11990850" name="adj2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2" name="Google Shape;182;p9"/>
          <p:cNvSpPr/>
          <p:nvPr/>
        </p:nvSpPr>
        <p:spPr>
          <a:xfrm rot="5400000">
            <a:off x="5667046" y="3983512"/>
            <a:ext cx="1607743" cy="2032408"/>
          </a:xfrm>
          <a:prstGeom prst="pie">
            <a:avLst>
              <a:gd fmla="val 7769761" name="adj1"/>
              <a:gd fmla="val 11369956" name="adj2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3" name="Google Shape;183;p9"/>
          <p:cNvSpPr txBox="1"/>
          <p:nvPr/>
        </p:nvSpPr>
        <p:spPr>
          <a:xfrm>
            <a:off x="6562003" y="6090883"/>
            <a:ext cx="1306286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42°</a:t>
            </a:r>
            <a:endParaRPr/>
          </a:p>
        </p:txBody>
      </p:sp>
      <p:sp>
        <p:nvSpPr>
          <p:cNvPr id="184" name="Google Shape;184;p9"/>
          <p:cNvSpPr txBox="1"/>
          <p:nvPr/>
        </p:nvSpPr>
        <p:spPr>
          <a:xfrm>
            <a:off x="7215146" y="4902729"/>
            <a:ext cx="1306286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80°</a:t>
            </a:r>
            <a:endParaRPr/>
          </a:p>
        </p:txBody>
      </p:sp>
      <p:sp>
        <p:nvSpPr>
          <p:cNvPr id="185" name="Google Shape;185;p9"/>
          <p:cNvSpPr txBox="1"/>
          <p:nvPr/>
        </p:nvSpPr>
        <p:spPr>
          <a:xfrm>
            <a:off x="6660749" y="4098861"/>
            <a:ext cx="1306286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58°</a:t>
            </a:r>
            <a:endParaRPr/>
          </a:p>
        </p:txBody>
      </p:sp>
      <p:sp>
        <p:nvSpPr>
          <p:cNvPr id="186" name="Google Shape;186;p9"/>
          <p:cNvSpPr txBox="1"/>
          <p:nvPr/>
        </p:nvSpPr>
        <p:spPr>
          <a:xfrm>
            <a:off x="5634831" y="3474029"/>
            <a:ext cx="1306286" cy="6011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48°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2" name="Google Shape;192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Explore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93" name="Google Shape;193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94" name="Google Shape;194;p10"/>
          <p:cNvGrpSpPr/>
          <p:nvPr/>
        </p:nvGrpSpPr>
        <p:grpSpPr>
          <a:xfrm>
            <a:off x="10476533" y="1237274"/>
            <a:ext cx="5894018" cy="7402084"/>
            <a:chOff x="10911464" y="2369683"/>
            <a:chExt cx="4498849" cy="5649941"/>
          </a:xfrm>
        </p:grpSpPr>
        <p:grpSp>
          <p:nvGrpSpPr>
            <p:cNvPr id="195" name="Google Shape;195;p10"/>
            <p:cNvGrpSpPr/>
            <p:nvPr/>
          </p:nvGrpSpPr>
          <p:grpSpPr>
            <a:xfrm>
              <a:off x="11967593" y="2369683"/>
              <a:ext cx="2386589" cy="3862388"/>
              <a:chOff x="10077450" y="-290741"/>
              <a:chExt cx="4158000" cy="6729190"/>
            </a:xfrm>
          </p:grpSpPr>
          <p:sp>
            <p:nvSpPr>
              <p:cNvPr id="196" name="Google Shape;196;p10"/>
              <p:cNvSpPr/>
              <p:nvPr/>
            </p:nvSpPr>
            <p:spPr>
              <a:xfrm>
                <a:off x="10077450" y="2838449"/>
                <a:ext cx="4158000" cy="3600000"/>
              </a:xfrm>
              <a:prstGeom prst="hexagon">
                <a:avLst>
                  <a:gd fmla="val 29387" name="adj"/>
                  <a:gd fmla="val 115470" name="vf"/>
                </a:avLst>
              </a:prstGeom>
              <a:noFill/>
              <a:ln cap="flat" cmpd="sng" w="57150">
                <a:solidFill>
                  <a:srgbClr val="005E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97" name="Google Shape;197;p10"/>
              <p:cNvSpPr/>
              <p:nvPr/>
            </p:nvSpPr>
            <p:spPr>
              <a:xfrm>
                <a:off x="10513625" y="-290741"/>
                <a:ext cx="3285650" cy="3129190"/>
              </a:xfrm>
              <a:prstGeom prst="pentagon">
                <a:avLst>
                  <a:gd fmla="val 105146" name="hf"/>
                  <a:gd fmla="val 110557" name="vf"/>
                </a:avLst>
              </a:prstGeom>
              <a:noFill/>
              <a:ln cap="flat" cmpd="sng" w="57150">
                <a:solidFill>
                  <a:srgbClr val="005E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800" u="none" cap="none" strike="noStrike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198" name="Google Shape;198;p10"/>
            <p:cNvSpPr/>
            <p:nvPr/>
          </p:nvSpPr>
          <p:spPr>
            <a:xfrm flipH="1" rot="10800000">
              <a:off x="12217946" y="6223547"/>
              <a:ext cx="1885882" cy="1796077"/>
            </a:xfrm>
            <a:prstGeom prst="pentagon">
              <a:avLst>
                <a:gd fmla="val 105146" name="hf"/>
                <a:gd fmla="val 110557" name="vf"/>
              </a:avLst>
            </a:prstGeom>
            <a:noFill/>
            <a:ln cap="flat" cmpd="sng" w="5715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9" name="Google Shape;199;p10"/>
            <p:cNvSpPr/>
            <p:nvPr/>
          </p:nvSpPr>
          <p:spPr>
            <a:xfrm rot="7200000">
              <a:off x="11134145" y="3785853"/>
              <a:ext cx="1216754" cy="1216754"/>
            </a:xfrm>
            <a:prstGeom prst="rect">
              <a:avLst/>
            </a:prstGeom>
            <a:noFill/>
            <a:ln cap="flat" cmpd="sng" w="5715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0" name="Google Shape;200;p10"/>
            <p:cNvSpPr/>
            <p:nvPr/>
          </p:nvSpPr>
          <p:spPr>
            <a:xfrm rot="7200000">
              <a:off x="13970877" y="5421596"/>
              <a:ext cx="1216754" cy="1216754"/>
            </a:xfrm>
            <a:prstGeom prst="rect">
              <a:avLst/>
            </a:prstGeom>
            <a:noFill/>
            <a:ln cap="flat" cmpd="sng" w="5715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1" name="Google Shape;201;p10"/>
            <p:cNvSpPr/>
            <p:nvPr/>
          </p:nvSpPr>
          <p:spPr>
            <a:xfrm>
              <a:off x="11385562" y="5208339"/>
              <a:ext cx="1188019" cy="1024154"/>
            </a:xfrm>
            <a:prstGeom prst="triangle">
              <a:avLst>
                <a:gd fmla="val 50000" name="adj"/>
              </a:avLst>
            </a:prstGeom>
            <a:noFill/>
            <a:ln cap="flat" cmpd="sng" w="5715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02" name="Google Shape;202;p10"/>
            <p:cNvSpPr/>
            <p:nvPr/>
          </p:nvSpPr>
          <p:spPr>
            <a:xfrm rot="3537047">
              <a:off x="13899270" y="3902740"/>
              <a:ext cx="1188019" cy="1024154"/>
            </a:xfrm>
            <a:prstGeom prst="triangle">
              <a:avLst>
                <a:gd fmla="val 50000" name="adj"/>
              </a:avLst>
            </a:prstGeom>
            <a:noFill/>
            <a:ln cap="flat" cmpd="sng" w="57150">
              <a:solidFill>
                <a:srgbClr val="005E2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203" name="Google Shape;203;p10"/>
          <p:cNvSpPr txBox="1"/>
          <p:nvPr/>
        </p:nvSpPr>
        <p:spPr>
          <a:xfrm>
            <a:off x="13171166" y="668243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/>
          </a:p>
        </p:txBody>
      </p:sp>
      <p:sp>
        <p:nvSpPr>
          <p:cNvPr id="204" name="Google Shape;204;p10"/>
          <p:cNvSpPr txBox="1"/>
          <p:nvPr/>
        </p:nvSpPr>
        <p:spPr>
          <a:xfrm>
            <a:off x="11771808" y="1772818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/>
          </a:p>
        </p:txBody>
      </p:sp>
      <p:sp>
        <p:nvSpPr>
          <p:cNvPr id="205" name="Google Shape;205;p10"/>
          <p:cNvSpPr txBox="1"/>
          <p:nvPr/>
        </p:nvSpPr>
        <p:spPr>
          <a:xfrm>
            <a:off x="14644967" y="1772818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/>
          </a:p>
        </p:txBody>
      </p:sp>
      <p:sp>
        <p:nvSpPr>
          <p:cNvPr id="206" name="Google Shape;206;p10"/>
          <p:cNvSpPr txBox="1"/>
          <p:nvPr/>
        </p:nvSpPr>
        <p:spPr>
          <a:xfrm>
            <a:off x="10913988" y="2333390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endParaRPr/>
          </a:p>
        </p:txBody>
      </p:sp>
      <p:sp>
        <p:nvSpPr>
          <p:cNvPr id="207" name="Google Shape;207;p10"/>
          <p:cNvSpPr txBox="1"/>
          <p:nvPr/>
        </p:nvSpPr>
        <p:spPr>
          <a:xfrm>
            <a:off x="12556953" y="3463788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</a:t>
            </a:r>
            <a:endParaRPr/>
          </a:p>
        </p:txBody>
      </p:sp>
      <p:sp>
        <p:nvSpPr>
          <p:cNvPr id="208" name="Google Shape;208;p10"/>
          <p:cNvSpPr txBox="1"/>
          <p:nvPr/>
        </p:nvSpPr>
        <p:spPr>
          <a:xfrm>
            <a:off x="13860997" y="3447506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</a:t>
            </a:r>
            <a:endParaRPr/>
          </a:p>
        </p:txBody>
      </p:sp>
      <p:sp>
        <p:nvSpPr>
          <p:cNvPr id="209" name="Google Shape;209;p10"/>
          <p:cNvSpPr txBox="1"/>
          <p:nvPr/>
        </p:nvSpPr>
        <p:spPr>
          <a:xfrm>
            <a:off x="15749425" y="3235137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endParaRPr/>
          </a:p>
        </p:txBody>
      </p:sp>
      <p:sp>
        <p:nvSpPr>
          <p:cNvPr id="210" name="Google Shape;210;p10"/>
          <p:cNvSpPr txBox="1"/>
          <p:nvPr/>
        </p:nvSpPr>
        <p:spPr>
          <a:xfrm>
            <a:off x="10058165" y="3883797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</a:t>
            </a:r>
            <a:endParaRPr/>
          </a:p>
        </p:txBody>
      </p:sp>
      <p:sp>
        <p:nvSpPr>
          <p:cNvPr id="211" name="Google Shape;211;p10"/>
          <p:cNvSpPr txBox="1"/>
          <p:nvPr/>
        </p:nvSpPr>
        <p:spPr>
          <a:xfrm>
            <a:off x="11935803" y="4628790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endParaRPr/>
          </a:p>
        </p:txBody>
      </p:sp>
      <p:sp>
        <p:nvSpPr>
          <p:cNvPr id="212" name="Google Shape;212;p10"/>
          <p:cNvSpPr txBox="1"/>
          <p:nvPr/>
        </p:nvSpPr>
        <p:spPr>
          <a:xfrm>
            <a:off x="14557764" y="4619791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16370550" y="5431492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/>
          </a:p>
        </p:txBody>
      </p:sp>
      <p:sp>
        <p:nvSpPr>
          <p:cNvPr id="214" name="Google Shape;214;p10"/>
          <p:cNvSpPr txBox="1"/>
          <p:nvPr/>
        </p:nvSpPr>
        <p:spPr>
          <a:xfrm>
            <a:off x="10631873" y="5985692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</a:t>
            </a:r>
            <a:endParaRPr/>
          </a:p>
        </p:txBody>
      </p:sp>
      <p:sp>
        <p:nvSpPr>
          <p:cNvPr id="215" name="Google Shape;215;p10"/>
          <p:cNvSpPr txBox="1"/>
          <p:nvPr/>
        </p:nvSpPr>
        <p:spPr>
          <a:xfrm>
            <a:off x="12529852" y="5743162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/>
          </a:p>
        </p:txBody>
      </p:sp>
      <p:sp>
        <p:nvSpPr>
          <p:cNvPr id="216" name="Google Shape;216;p10"/>
          <p:cNvSpPr txBox="1"/>
          <p:nvPr/>
        </p:nvSpPr>
        <p:spPr>
          <a:xfrm>
            <a:off x="13785380" y="5743162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/>
          </a:p>
        </p:txBody>
      </p:sp>
      <p:sp>
        <p:nvSpPr>
          <p:cNvPr id="217" name="Google Shape;217;p10"/>
          <p:cNvSpPr txBox="1"/>
          <p:nvPr/>
        </p:nvSpPr>
        <p:spPr>
          <a:xfrm>
            <a:off x="15564911" y="6820871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/>
          </a:p>
        </p:txBody>
      </p:sp>
      <p:sp>
        <p:nvSpPr>
          <p:cNvPr id="218" name="Google Shape;218;p10"/>
          <p:cNvSpPr txBox="1"/>
          <p:nvPr/>
        </p:nvSpPr>
        <p:spPr>
          <a:xfrm>
            <a:off x="11700908" y="7422061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endParaRPr/>
          </a:p>
        </p:txBody>
      </p:sp>
      <p:sp>
        <p:nvSpPr>
          <p:cNvPr id="219" name="Google Shape;219;p10"/>
          <p:cNvSpPr txBox="1"/>
          <p:nvPr/>
        </p:nvSpPr>
        <p:spPr>
          <a:xfrm>
            <a:off x="14644967" y="7405025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</a:t>
            </a:r>
            <a:endParaRPr/>
          </a:p>
        </p:txBody>
      </p:sp>
      <p:sp>
        <p:nvSpPr>
          <p:cNvPr id="220" name="Google Shape;220;p10"/>
          <p:cNvSpPr txBox="1"/>
          <p:nvPr/>
        </p:nvSpPr>
        <p:spPr>
          <a:xfrm>
            <a:off x="13175706" y="8518763"/>
            <a:ext cx="504750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endParaRPr/>
          </a:p>
        </p:txBody>
      </p:sp>
      <p:graphicFrame>
        <p:nvGraphicFramePr>
          <p:cNvPr id="221" name="Google Shape;221;p10"/>
          <p:cNvGraphicFramePr/>
          <p:nvPr/>
        </p:nvGraphicFramePr>
        <p:xfrm>
          <a:off x="863776" y="175108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{98134461-53C7-4EB5-8C40-E110788E9FD3}</a:tableStyleId>
              </a:tblPr>
              <a:tblGrid>
                <a:gridCol w="1195775"/>
                <a:gridCol w="7775100"/>
              </a:tblGrid>
              <a:tr h="695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Size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Angles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69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9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9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9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9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9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95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95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95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695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200" u="none" cap="none" strike="noStrike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