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c4a0ee1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8dc4a0ee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Horizontal and vertical lines recap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Maseko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8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0441" y="1172219"/>
            <a:ext cx="6451082" cy="432893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8"/>
          <p:cNvSpPr txBox="1"/>
          <p:nvPr/>
        </p:nvSpPr>
        <p:spPr>
          <a:xfrm>
            <a:off x="570478" y="1219382"/>
            <a:ext cx="3942735" cy="8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statements can you make about this graph? 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65776" l="27533" r="49838" t="2225"/>
          <a:stretch/>
        </p:blipFill>
        <p:spPr>
          <a:xfrm>
            <a:off x="4015232" y="2501391"/>
            <a:ext cx="1182389" cy="23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b="49777" l="10363" r="67008" t="15492"/>
          <a:stretch/>
        </p:blipFill>
        <p:spPr>
          <a:xfrm>
            <a:off x="-59562" y="2854903"/>
            <a:ext cx="1182389" cy="2566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8"/>
          <p:cNvGrpSpPr/>
          <p:nvPr/>
        </p:nvGrpSpPr>
        <p:grpSpPr>
          <a:xfrm>
            <a:off x="959224" y="4586820"/>
            <a:ext cx="1245174" cy="2490346"/>
            <a:chOff x="2476076" y="1815215"/>
            <a:chExt cx="1155547" cy="2311092"/>
          </a:xfrm>
        </p:grpSpPr>
        <p:pic>
          <p:nvPicPr>
            <p:cNvPr id="107" name="Google Shape;107;p18"/>
            <p:cNvPicPr preferRelativeResize="0"/>
            <p:nvPr/>
          </p:nvPicPr>
          <p:blipFill rotWithShape="1">
            <a:blip r:embed="rId6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8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8"/>
          <p:cNvSpPr/>
          <p:nvPr/>
        </p:nvSpPr>
        <p:spPr>
          <a:xfrm>
            <a:off x="1122827" y="2146283"/>
            <a:ext cx="2919585" cy="1006657"/>
          </a:xfrm>
          <a:prstGeom prst="wedgeRoundRectCallout">
            <a:avLst>
              <a:gd fmla="val -56193" name="adj1"/>
              <a:gd fmla="val 5147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name some coordinates on the green line</a:t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1246893" y="3251875"/>
            <a:ext cx="2919585" cy="1006657"/>
          </a:xfrm>
          <a:prstGeom prst="wedgeRoundRectCallout">
            <a:avLst>
              <a:gd fmla="val 54941" name="adj1"/>
              <a:gd fmla="val -54011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find the coordinates of A, B, C and D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2142868" y="4691125"/>
            <a:ext cx="2649173" cy="1006657"/>
          </a:xfrm>
          <a:prstGeom prst="wedgeRoundRectCallout">
            <a:avLst>
              <a:gd fmla="val -56461" name="adj1"/>
              <a:gd fmla="val -4198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find some midpoints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86318" y="567971"/>
            <a:ext cx="1633920" cy="594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19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460" y="1264535"/>
            <a:ext cx="6451082" cy="432893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19"/>
          <p:cNvSpPr txBox="1"/>
          <p:nvPr/>
        </p:nvSpPr>
        <p:spPr>
          <a:xfrm>
            <a:off x="515059" y="1676762"/>
            <a:ext cx="3942735" cy="316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State 4 coordinates on each of the lines.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 and what is different about horizontal and vertical lines?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586327" y="567975"/>
            <a:ext cx="2090400" cy="5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0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20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840" y="631528"/>
            <a:ext cx="5675313" cy="559494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20"/>
          <p:cNvSpPr txBox="1"/>
          <p:nvPr/>
        </p:nvSpPr>
        <p:spPr>
          <a:xfrm>
            <a:off x="501204" y="1565926"/>
            <a:ext cx="3942735" cy="4415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1) On the coordinate grid draw the following lines: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y = 3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x = -2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y = -5 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x = 5  </a:t>
            </a:r>
            <a:endParaRPr b="0" i="0" sz="1867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2) Draw the line y = x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323238"/>
                </a:solidFill>
                <a:latin typeface="Montserrat"/>
                <a:ea typeface="Montserrat"/>
                <a:cs typeface="Montserrat"/>
                <a:sym typeface="Montserrat"/>
              </a:rPr>
              <a:t>Why is the line y = x not a horizontal or vertical line?</a:t>
            </a:r>
            <a:endParaRPr b="0" i="0" sz="1867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586328" y="593450"/>
            <a:ext cx="4516800" cy="5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21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6" name="Google Shape;136;p21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3883" y="737495"/>
            <a:ext cx="5476904" cy="544188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1"/>
          <p:cNvSpPr txBox="1"/>
          <p:nvPr/>
        </p:nvSpPr>
        <p:spPr>
          <a:xfrm>
            <a:off x="560439" y="1425678"/>
            <a:ext cx="4798142" cy="191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5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a vertical and horizontal line that passes through each of these coordinates. Where will these lines intersect?</a:t>
            </a:r>
            <a:endParaRPr sz="1850"/>
          </a:p>
        </p:txBody>
      </p:sp>
      <p:sp>
        <p:nvSpPr>
          <p:cNvPr id="139" name="Google Shape;139;p21"/>
          <p:cNvSpPr txBox="1"/>
          <p:nvPr/>
        </p:nvSpPr>
        <p:spPr>
          <a:xfrm>
            <a:off x="586318" y="567971"/>
            <a:ext cx="1633920" cy="594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