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21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MontserratMedium-bold.fntdata"/><Relationship Id="rId18" Type="http://schemas.openxmlformats.org/officeDocument/2006/relationships/font" Target="fonts/Montserrat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ea7569ca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g8ea7569c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3" name="Google Shape;23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9" name="Google Shape;29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Explor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6" name="Google Shape;36;p9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23.png"/><Relationship Id="rId21" Type="http://schemas.openxmlformats.org/officeDocument/2006/relationships/image" Target="../media/image26.png"/><Relationship Id="rId24" Type="http://schemas.openxmlformats.org/officeDocument/2006/relationships/image" Target="../media/image24.png"/><Relationship Id="rId23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25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Relationship Id="rId11" Type="http://schemas.openxmlformats.org/officeDocument/2006/relationships/image" Target="../media/image8.png"/><Relationship Id="rId10" Type="http://schemas.openxmlformats.org/officeDocument/2006/relationships/image" Target="../media/image12.png"/><Relationship Id="rId13" Type="http://schemas.openxmlformats.org/officeDocument/2006/relationships/image" Target="../media/image4.png"/><Relationship Id="rId12" Type="http://schemas.openxmlformats.org/officeDocument/2006/relationships/image" Target="../media/image17.png"/><Relationship Id="rId15" Type="http://schemas.openxmlformats.org/officeDocument/2006/relationships/image" Target="../media/image7.png"/><Relationship Id="rId14" Type="http://schemas.openxmlformats.org/officeDocument/2006/relationships/image" Target="../media/image3.png"/><Relationship Id="rId17" Type="http://schemas.openxmlformats.org/officeDocument/2006/relationships/image" Target="../media/image20.png"/><Relationship Id="rId16" Type="http://schemas.openxmlformats.org/officeDocument/2006/relationships/image" Target="../media/image6.png"/><Relationship Id="rId19" Type="http://schemas.openxmlformats.org/officeDocument/2006/relationships/image" Target="../media/image21.png"/><Relationship Id="rId18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Finding the length of a line from tilted squares.</a:t>
            </a:r>
            <a:endParaRPr b="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 b="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resource.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Lesson 3 of 8.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752700" y="824400"/>
            <a:ext cx="2616600" cy="7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0"/>
          <p:cNvSpPr txBox="1"/>
          <p:nvPr>
            <p:ph idx="4294967295" type="subTitle"/>
          </p:nvPr>
        </p:nvSpPr>
        <p:spPr>
          <a:xfrm>
            <a:off x="91800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1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" name="Google Shape;50;p11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" name="Google Shape;51;p11"/>
          <p:cNvSpPr txBox="1"/>
          <p:nvPr/>
        </p:nvSpPr>
        <p:spPr>
          <a:xfrm>
            <a:off x="748862" y="1713676"/>
            <a:ext cx="7785538" cy="454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1) List these line segments from shortest to longest.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2) How did you decide? What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wa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 your reasoning?</a:t>
            </a:r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5463" y="1713676"/>
            <a:ext cx="6376309" cy="637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/>
        </p:nvSpPr>
        <p:spPr>
          <a:xfrm>
            <a:off x="613819" y="1765979"/>
            <a:ext cx="11643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the length of the lines shown on the grid. </a:t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b="30068" l="97" r="51050" t="15666"/>
          <a:stretch/>
        </p:blipFill>
        <p:spPr>
          <a:xfrm>
            <a:off x="1502230" y="2367169"/>
            <a:ext cx="6676500" cy="668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cxnSp>
        <p:nvCxnSpPr>
          <p:cNvPr id="59" name="Google Shape;59;p12"/>
          <p:cNvCxnSpPr/>
          <p:nvPr/>
        </p:nvCxnSpPr>
        <p:spPr>
          <a:xfrm>
            <a:off x="1894115" y="6448645"/>
            <a:ext cx="4541400" cy="10842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2"/>
          <p:cNvCxnSpPr/>
          <p:nvPr/>
        </p:nvCxnSpPr>
        <p:spPr>
          <a:xfrm>
            <a:off x="3026229" y="2968359"/>
            <a:ext cx="4659000" cy="23655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651131" y="1613316"/>
            <a:ext cx="8401660" cy="3962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2) Use the line on the grid to draw a square.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coordinates of its vertices?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length of the line?</a:t>
            </a:r>
            <a:endParaRPr/>
          </a:p>
        </p:txBody>
      </p:sp>
      <p:grpSp>
        <p:nvGrpSpPr>
          <p:cNvPr id="66" name="Google Shape;66;p13"/>
          <p:cNvGrpSpPr/>
          <p:nvPr/>
        </p:nvGrpSpPr>
        <p:grpSpPr>
          <a:xfrm>
            <a:off x="8487933" y="1694312"/>
            <a:ext cx="7622923" cy="6495048"/>
            <a:chOff x="4219219" y="3571334"/>
            <a:chExt cx="4538950" cy="3867363"/>
          </a:xfrm>
        </p:grpSpPr>
        <p:pic>
          <p:nvPicPr>
            <p:cNvPr id="67" name="Google Shape;6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3896" y="3698690"/>
              <a:ext cx="4354724" cy="3740008"/>
            </a:xfrm>
            <a:prstGeom prst="roundRect">
              <a:avLst>
                <a:gd fmla="val 11274" name="adj"/>
              </a:avLst>
            </a:prstGeom>
            <a:noFill/>
            <a:ln>
              <a:noFill/>
            </a:ln>
          </p:spPr>
        </p:pic>
        <p:cxnSp>
          <p:nvCxnSpPr>
            <p:cNvPr id="68" name="Google Shape;68;p13"/>
            <p:cNvCxnSpPr/>
            <p:nvPr/>
          </p:nvCxnSpPr>
          <p:spPr>
            <a:xfrm rot="10800000">
              <a:off x="5146642" y="3571334"/>
              <a:ext cx="0" cy="3851997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4277640" y="4891565"/>
              <a:ext cx="4476060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5068777" y="3874721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5491763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5832028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7188669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7524517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7864782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8545308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7" name="Google Shape;77;p13"/>
            <p:cNvSpPr txBox="1"/>
            <p:nvPr/>
          </p:nvSpPr>
          <p:spPr>
            <a:xfrm>
              <a:off x="4858409" y="4390066"/>
              <a:ext cx="324128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78" name="Google Shape;78;p13"/>
            <p:cNvCxnSpPr/>
            <p:nvPr/>
          </p:nvCxnSpPr>
          <p:spPr>
            <a:xfrm>
              <a:off x="6167876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6512557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13"/>
            <p:cNvCxnSpPr/>
            <p:nvPr/>
          </p:nvCxnSpPr>
          <p:spPr>
            <a:xfrm>
              <a:off x="6848405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13"/>
            <p:cNvCxnSpPr/>
            <p:nvPr/>
          </p:nvCxnSpPr>
          <p:spPr>
            <a:xfrm>
              <a:off x="8205047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5068777" y="4211547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" name="Google Shape;83;p13"/>
            <p:cNvCxnSpPr/>
            <p:nvPr/>
          </p:nvCxnSpPr>
          <p:spPr>
            <a:xfrm>
              <a:off x="5068777" y="4543954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13"/>
            <p:cNvCxnSpPr/>
            <p:nvPr/>
          </p:nvCxnSpPr>
          <p:spPr>
            <a:xfrm>
              <a:off x="5068067" y="5229755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13"/>
            <p:cNvCxnSpPr/>
            <p:nvPr/>
          </p:nvCxnSpPr>
          <p:spPr>
            <a:xfrm>
              <a:off x="5068067" y="5562163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5068067" y="5916659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5068067" y="6249067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5068067" y="6585894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" name="Google Shape;89;p13"/>
            <p:cNvCxnSpPr/>
            <p:nvPr/>
          </p:nvCxnSpPr>
          <p:spPr>
            <a:xfrm>
              <a:off x="5068067" y="6918302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13"/>
            <p:cNvCxnSpPr/>
            <p:nvPr/>
          </p:nvCxnSpPr>
          <p:spPr>
            <a:xfrm>
              <a:off x="5068067" y="7265068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1" name="Google Shape;91;p13"/>
            <p:cNvSpPr txBox="1"/>
            <p:nvPr/>
          </p:nvSpPr>
          <p:spPr>
            <a:xfrm>
              <a:off x="4858409" y="4057659"/>
              <a:ext cx="324128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858409" y="3720886"/>
              <a:ext cx="324128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5337548" y="4933645"/>
              <a:ext cx="324128" cy="30777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5671635" y="4934233"/>
              <a:ext cx="324128" cy="30777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6013138" y="4929769"/>
              <a:ext cx="324128" cy="30777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6350949" y="4929769"/>
              <a:ext cx="324128" cy="30777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6691428" y="4929769"/>
              <a:ext cx="324128" cy="30777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7028505" y="4918439"/>
              <a:ext cx="324128" cy="30777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7367021" y="4918439"/>
              <a:ext cx="324128" cy="307777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709275" y="4926797"/>
              <a:ext cx="324128" cy="307777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8036411" y="4926970"/>
              <a:ext cx="324128" cy="307777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8334656" y="4933644"/>
              <a:ext cx="423513" cy="307777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4219219" y="4941522"/>
              <a:ext cx="458780" cy="307777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4534874" y="4947198"/>
              <a:ext cx="458780" cy="307777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05" name="Google Shape;105;p13"/>
            <p:cNvCxnSpPr/>
            <p:nvPr/>
          </p:nvCxnSpPr>
          <p:spPr>
            <a:xfrm>
              <a:off x="4473681" y="4817843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13"/>
            <p:cNvCxnSpPr/>
            <p:nvPr/>
          </p:nvCxnSpPr>
          <p:spPr>
            <a:xfrm>
              <a:off x="4809529" y="4817842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" name="Google Shape;107;p13"/>
            <p:cNvSpPr txBox="1"/>
            <p:nvPr/>
          </p:nvSpPr>
          <p:spPr>
            <a:xfrm>
              <a:off x="4705226" y="5068815"/>
              <a:ext cx="458780" cy="307777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4687862" y="5414806"/>
              <a:ext cx="458780" cy="307777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4687863" y="5752637"/>
              <a:ext cx="458780" cy="307777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4687865" y="6089865"/>
              <a:ext cx="458780" cy="307777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4681516" y="6422273"/>
              <a:ext cx="458780" cy="307777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4681516" y="6764162"/>
              <a:ext cx="458780" cy="307777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4681516" y="7105308"/>
              <a:ext cx="458780" cy="307777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" name="Google Shape;119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0" name="Google Shape;120;p14"/>
          <p:cNvSpPr txBox="1"/>
          <p:nvPr/>
        </p:nvSpPr>
        <p:spPr>
          <a:xfrm>
            <a:off x="781203" y="1701361"/>
            <a:ext cx="1023514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List the side lengths of each of these triangles.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456" y="2289313"/>
            <a:ext cx="10556875" cy="645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