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473d45d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e473d45d9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a47d8e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8ca47d8e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a47d8e8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8ca47d8e8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a47d8e84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8ca47d8e84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a47d8e84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8ca47d8e84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a47d8e84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ca47d8e84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  <a:defRPr b="0" sz="4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b="0" i="1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b="0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"/>
              <a:buNone/>
              <a:defRPr sz="10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"/>
              <a:buNone/>
              <a:defRPr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"/>
              <a:buNone/>
              <a:defRPr b="0" i="0" sz="5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"/>
              <a:buNone/>
              <a:defRPr b="0" i="0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</a:pPr>
            <a:r>
              <a:rPr lang="en-GB">
                <a:solidFill>
                  <a:srgbClr val="4B3241"/>
                </a:solidFill>
              </a:rPr>
              <a:t>Calculations with variables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Maseko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2793" l="56914" r="20456" t="65207"/>
          <a:stretch/>
        </p:blipFill>
        <p:spPr>
          <a:xfrm>
            <a:off x="439122" y="3899969"/>
            <a:ext cx="1084880" cy="2169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1524000" y="3984156"/>
            <a:ext cx="3215700" cy="1249800"/>
          </a:xfrm>
          <a:prstGeom prst="wedgeRoundRectCallout">
            <a:avLst>
              <a:gd fmla="val -54008" name="adj1"/>
              <a:gd fmla="val 1737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think of a number. I divide my number by 2, then add 6 and finally multiply by 4. </a:t>
            </a:r>
            <a:endParaRPr sz="1300"/>
          </a:p>
        </p:txBody>
      </p:sp>
      <p:sp>
        <p:nvSpPr>
          <p:cNvPr id="102" name="Google Shape;102;p18"/>
          <p:cNvSpPr txBox="1"/>
          <p:nvPr/>
        </p:nvSpPr>
        <p:spPr>
          <a:xfrm>
            <a:off x="594360" y="1219623"/>
            <a:ext cx="76506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number could Yasmin be thinking of if her final answer is between: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50 – 100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100 – 150 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lphaLcParenR"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240 – 260 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8930640" y="3429000"/>
            <a:ext cx="2667000" cy="126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Hint: try different starting numbers and see what you get. 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324461" y="5408314"/>
            <a:ext cx="5288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else could you express Yasmin’s statement?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670561" y="1280160"/>
            <a:ext cx="3398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Expressing Yasmin’s statement</a:t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4922525" y="655326"/>
            <a:ext cx="3398700" cy="1543500"/>
          </a:xfrm>
          <a:prstGeom prst="wedgeRoundRectCallout">
            <a:avLst>
              <a:gd fmla="val -54008" name="adj1"/>
              <a:gd fmla="val 1737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think of a number. I divide my number by 2, then add 6 and finally multiply by 4. </a:t>
            </a:r>
            <a:endParaRPr/>
          </a:p>
        </p:txBody>
      </p:sp>
      <p:grpSp>
        <p:nvGrpSpPr>
          <p:cNvPr id="111" name="Google Shape;111;p19"/>
          <p:cNvGrpSpPr/>
          <p:nvPr/>
        </p:nvGrpSpPr>
        <p:grpSpPr>
          <a:xfrm>
            <a:off x="2442819" y="3009196"/>
            <a:ext cx="5568921" cy="839735"/>
            <a:chOff x="1218500" y="4869019"/>
            <a:chExt cx="4356846" cy="524605"/>
          </a:xfrm>
        </p:grpSpPr>
        <p:sp>
          <p:nvSpPr>
            <p:cNvPr id="112" name="Google Shape;112;p19"/>
            <p:cNvSpPr/>
            <p:nvPr/>
          </p:nvSpPr>
          <p:spPr>
            <a:xfrm>
              <a:off x="1218500" y="4870424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GB" sz="1800" u="none" cap="none" strike="noStrike"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2119944" y="4870424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3021388" y="4869019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3922832" y="4869019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4847246" y="4869019"/>
              <a:ext cx="728100" cy="5232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Montserrat"/>
                  <a:ea typeface="Montserrat"/>
                  <a:cs typeface="Montserrat"/>
                  <a:sym typeface="Montserrat"/>
                </a:rPr>
                <a:t> 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0"/>
          <p:cNvGrpSpPr/>
          <p:nvPr/>
        </p:nvGrpSpPr>
        <p:grpSpPr>
          <a:xfrm>
            <a:off x="582332" y="3095001"/>
            <a:ext cx="1324143" cy="2648281"/>
            <a:chOff x="2476076" y="1815215"/>
            <a:chExt cx="1155549" cy="2311092"/>
          </a:xfrm>
        </p:grpSpPr>
        <p:pic>
          <p:nvPicPr>
            <p:cNvPr id="122" name="Google Shape;122;p20"/>
            <p:cNvPicPr preferRelativeResize="0"/>
            <p:nvPr/>
          </p:nvPicPr>
          <p:blipFill rotWithShape="1">
            <a:blip r:embed="rId3">
              <a:alphaModFix/>
            </a:blip>
            <a:srcRect b="34411" l="69127" r="8243" t="33589"/>
            <a:stretch/>
          </p:blipFill>
          <p:spPr>
            <a:xfrm>
              <a:off x="2476076" y="1815215"/>
              <a:ext cx="1155549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0"/>
            <p:cNvSpPr/>
            <p:nvPr/>
          </p:nvSpPr>
          <p:spPr>
            <a:xfrm>
              <a:off x="3125585" y="2793076"/>
              <a:ext cx="166200" cy="232800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/>
          <p:nvPr/>
        </p:nvSpPr>
        <p:spPr>
          <a:xfrm>
            <a:off x="2148840" y="2222277"/>
            <a:ext cx="3215700" cy="1745400"/>
          </a:xfrm>
          <a:prstGeom prst="wedgeRoundRectCallout">
            <a:avLst>
              <a:gd fmla="val -54008" name="adj1"/>
              <a:gd fmla="val 1737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think of a number. I add 2 then square the answer. I then subtract 1, and finally divide my number by 2.</a:t>
            </a:r>
            <a:endParaRPr sz="1300"/>
          </a:p>
        </p:txBody>
      </p:sp>
      <p:sp>
        <p:nvSpPr>
          <p:cNvPr id="125" name="Google Shape;125;p20"/>
          <p:cNvSpPr txBox="1"/>
          <p:nvPr/>
        </p:nvSpPr>
        <p:spPr>
          <a:xfrm>
            <a:off x="472440" y="1274912"/>
            <a:ext cx="73458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Show Cala’s statement on a function machine then write a matching calculation. </a:t>
            </a:r>
            <a:endParaRPr/>
          </a:p>
        </p:txBody>
      </p:sp>
      <p:grpSp>
        <p:nvGrpSpPr>
          <p:cNvPr id="126" name="Google Shape;126;p20"/>
          <p:cNvGrpSpPr/>
          <p:nvPr/>
        </p:nvGrpSpPr>
        <p:grpSpPr>
          <a:xfrm>
            <a:off x="4145284" y="4419060"/>
            <a:ext cx="5568921" cy="839735"/>
            <a:chOff x="1218500" y="4869019"/>
            <a:chExt cx="4356846" cy="524605"/>
          </a:xfrm>
        </p:grpSpPr>
        <p:sp>
          <p:nvSpPr>
            <p:cNvPr id="127" name="Google Shape;127;p20"/>
            <p:cNvSpPr/>
            <p:nvPr/>
          </p:nvSpPr>
          <p:spPr>
            <a:xfrm>
              <a:off x="1218500" y="4870424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2119944" y="4870424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3021388" y="4869019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3922832" y="4869019"/>
              <a:ext cx="901500" cy="523200"/>
            </a:xfrm>
            <a:prstGeom prst="homePlate">
              <a:avLst>
                <a:gd fmla="val 5000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4847246" y="4869019"/>
              <a:ext cx="728100" cy="5232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49777" l="10364" r="67006" t="15492"/>
          <a:stretch/>
        </p:blipFill>
        <p:spPr>
          <a:xfrm>
            <a:off x="559321" y="2908778"/>
            <a:ext cx="1463043" cy="31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1979853" y="2258878"/>
            <a:ext cx="3215700" cy="1745400"/>
          </a:xfrm>
          <a:prstGeom prst="wedgeRoundRectCallout">
            <a:avLst>
              <a:gd fmla="val -54008" name="adj1"/>
              <a:gd fmla="val 1737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think of a number. I then subtract 5 and multiply the answer by 6. Next I add 5 and finally divide by 6.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350520" y="1264920"/>
            <a:ext cx="93117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of the calculations match Antoni’s statement? For those that don’t, write a correct matching statement.</a:t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5377722" y="2997065"/>
            <a:ext cx="2458200" cy="5898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12499" l="0" r="0" t="-6249"/>
            </a:stretch>
          </a:blip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5377722" y="4532948"/>
            <a:ext cx="2471700" cy="5898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12499" l="0" r="0" t="-6249"/>
            </a:stretch>
          </a:blip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5364481" y="3758160"/>
            <a:ext cx="2471700" cy="5898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8200521" y="2997454"/>
            <a:ext cx="2899500" cy="5898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8200521" y="4518865"/>
            <a:ext cx="2899500" cy="589800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12499" l="0" r="0" t="-6249"/>
            </a:stretch>
          </a:blip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8200521" y="3758160"/>
            <a:ext cx="2899500" cy="589800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12499" l="0" r="0" t="-6249"/>
            </a:stretch>
          </a:blip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381000" y="1386840"/>
            <a:ext cx="8667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 each of the following calculations write a matching ”think of a number” statement. </a:t>
            </a:r>
            <a:endParaRPr sz="2000"/>
          </a:p>
        </p:txBody>
      </p:sp>
      <p:pic>
        <p:nvPicPr>
          <p:cNvPr descr="A picture containing meter, drawing&#10;&#10;Description automatically generated"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407" y="2254674"/>
            <a:ext cx="7116234" cy="343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