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63340"/>
                </a:solidFill>
              </a:rPr>
              <a:t>Subtract two surds</a:t>
            </a:r>
            <a:endParaRPr>
              <a:solidFill>
                <a:srgbClr val="46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63340"/>
                </a:solidFill>
              </a:rPr>
              <a:t>Maths</a:t>
            </a:r>
            <a:endParaRPr>
              <a:solidFill>
                <a:srgbClr val="46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6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63340"/>
                </a:solidFill>
              </a:rPr>
              <a:t>Mr Chan</a:t>
            </a:r>
            <a:endParaRPr>
              <a:solidFill>
                <a:srgbClr val="46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 two surds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346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6391158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765271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84226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6945781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512960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808985" y="917992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Here are some number cards.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mode of the cards.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median of the cards.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range of the cards.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1093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 two surds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5101246" y="1538960"/>
            <a:ext cx="792000" cy="3377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375485" y="1552114"/>
            <a:ext cx="792000" cy="5532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635167" y="1553909"/>
            <a:ext cx="792000" cy="5532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6945781" y="2251524"/>
            <a:ext cx="792000" cy="5532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375" y="1632699"/>
            <a:ext cx="3102951" cy="18781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5678144" y="2238614"/>
            <a:ext cx="792000" cy="55322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 two surds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2346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4808985" y="917992"/>
            <a:ext cx="3891600" cy="3597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0" t="-6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-1093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Subtract two surds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375" y="1632699"/>
            <a:ext cx="3102951" cy="18781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>
            <a:off x="6391158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765271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5684226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6945781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512960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5101246" y="1538960"/>
            <a:ext cx="792000" cy="3377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 txBox="1"/>
          <p:nvPr/>
        </p:nvSpPr>
        <p:spPr>
          <a:xfrm>
            <a:off x="6375485" y="1552114"/>
            <a:ext cx="792000" cy="5532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7635167" y="1553909"/>
            <a:ext cx="792000" cy="55322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6945781" y="2251524"/>
            <a:ext cx="792000" cy="55322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5678144" y="2238614"/>
            <a:ext cx="792000" cy="55322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