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Calculate Percentage Change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Mr Lund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Calculate Percentage Change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5701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 the percentage increase or decrease.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An item was bought for £12 and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sold for £15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An item was bought for £10 and sold for £8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An item was bought for £25 and sold for £40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An item was bought for £40 and sold for £25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524374" y="924806"/>
            <a:ext cx="4107561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Music world sells CDs and records.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2018, Music world sold 8,500 CDs and 640 records.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2019, Music world sold 6,800 CDs and 1,040 records.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Work out the percentage increase in sales of records between 2018 and 2019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Work out the percentage decrease in sales of CDs between 2018 and 2019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Calculate Percentage Change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8975" y="924806"/>
            <a:ext cx="35701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 the percentage increase or decrease.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An item was bought for £12 and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sold for £15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An item was bought for £10 and sold for £8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An item was bought for £25 and sold for £40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An item was bought for £40 and sold for £25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4524374" y="924806"/>
            <a:ext cx="4107561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Music world sells CDs and records.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2018, Music world sold 8,500 CDs and 640 records.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2019, Music world sold 6,800 CDs and 1,040 records.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Work out the percentage increase in sales of records between 2018 and 2019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Work out the percentage decrease in sales of CDs between 2018 and 2019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1786825" y="1872691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%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1668563" y="2689651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%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1786825" y="3444240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%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2223996" y="4261200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37.5%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7535353" y="3202838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62.5%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7417091" y="4041551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20%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