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  <p:embeddedFont>
      <p:font typeface="Quicksand Ligh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C4500B-991C-4D70-9FBD-C2C0A8C5BBEE}">
  <a:tblStyle styleId="{EDC4500B-991C-4D70-9FBD-C2C0A8C5BB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C676020-1B6F-4165-86FD-9168C575D78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QuicksandLight-regular.fntdata"/><Relationship Id="rId27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12b03eaa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12b03eaa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12b03eaa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12b03eaa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12b03eaa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12b03eaa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12b03eaa6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12b03eaa6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2b03eaa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12b03eaa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09200" y="96367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csfg-rgb-mix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A Splash of Colour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 Representation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2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Dharini Krishnamoorthy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4784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Pick and mix colours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1106050" y="287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{EDC4500B-991C-4D70-9FBD-C2C0A8C5BBEE}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b="1" sz="32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Instructions</a:t>
                      </a:r>
                      <a:endParaRPr b="1" sz="32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Visit the </a:t>
                      </a:r>
                      <a:r>
                        <a:rPr lang="en-GB" sz="32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RGB Colour Mixer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(oaknat.uk/comp-csfg-rgb-mixer) on the Computer Science Field Guide website.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website.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not need to give specific values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 any shade of the colours will do. The point is for you to experiment with how mixing elementary colours produces the desired ones.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Task 1.1: Pick and mix colours</a:t>
            </a:r>
            <a:endParaRPr sz="4400"/>
          </a:p>
        </p:txBody>
      </p:sp>
      <p:sp>
        <p:nvSpPr>
          <p:cNvPr id="101" name="Google Shape;101;p17"/>
          <p:cNvSpPr txBox="1"/>
          <p:nvPr/>
        </p:nvSpPr>
        <p:spPr>
          <a:xfrm>
            <a:off x="409200" y="3047050"/>
            <a:ext cx="81930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table on the right contains specific values of red, green, and blue.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Write down the colour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that you get when you mix red, green, and blue in these quantities.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B5BA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>
              <a:solidFill>
                <a:srgbClr val="5B5B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409200" y="96367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907550" y="3556925"/>
            <a:ext cx="7527600" cy="45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4" name="Google Shape;104;p17"/>
          <p:cNvGraphicFramePr/>
          <p:nvPr/>
        </p:nvGraphicFramePr>
        <p:xfrm>
          <a:off x="8907550" y="317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{6C676020-1B6F-4165-86FD-9168C575D783}</a:tableStyleId>
              </a:tblPr>
              <a:tblGrid>
                <a:gridCol w="1879550"/>
                <a:gridCol w="2000050"/>
                <a:gridCol w="1797325"/>
                <a:gridCol w="2516075"/>
              </a:tblGrid>
              <a:tr h="12565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Composite colour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75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255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255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18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128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128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128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" name="Google Shape;105;p17"/>
          <p:cNvSpPr txBox="1"/>
          <p:nvPr/>
        </p:nvSpPr>
        <p:spPr>
          <a:xfrm>
            <a:off x="8907550" y="2482063"/>
            <a:ext cx="7527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Fill in the table below: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Task 1.2: Pick and mix colours</a:t>
            </a:r>
            <a:endParaRPr sz="4400"/>
          </a:p>
        </p:txBody>
      </p:sp>
      <p:sp>
        <p:nvSpPr>
          <p:cNvPr id="111" name="Google Shape;111;p18"/>
          <p:cNvSpPr txBox="1"/>
          <p:nvPr/>
        </p:nvSpPr>
        <p:spPr>
          <a:xfrm>
            <a:off x="621800" y="2484500"/>
            <a:ext cx="81930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table on the right contains specific colours.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Write down the values of red, green, and blue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that you need to mix in order to produce these colours.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B5BA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>
              <a:solidFill>
                <a:srgbClr val="5B5B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409200" y="963675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907550" y="3294300"/>
            <a:ext cx="7527600" cy="45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9468000" y="317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{6C676020-1B6F-4165-86FD-9168C575D783}</a:tableStyleId>
              </a:tblPr>
              <a:tblGrid>
                <a:gridCol w="1726900"/>
                <a:gridCol w="1837625"/>
                <a:gridCol w="1566200"/>
                <a:gridCol w="2601875"/>
              </a:tblGrid>
              <a:tr h="12565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Composite colour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18"/>
          <p:cNvSpPr txBox="1"/>
          <p:nvPr/>
        </p:nvSpPr>
        <p:spPr>
          <a:xfrm>
            <a:off x="9468000" y="2199450"/>
            <a:ext cx="7527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Fill in the table below: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4784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Representation Size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2" name="Google Shape;122;p19"/>
          <p:cNvGraphicFramePr/>
          <p:nvPr/>
        </p:nvGraphicFramePr>
        <p:xfrm>
          <a:off x="914500" y="468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{6C676020-1B6F-4165-86FD-9168C575D783}</a:tableStyleId>
              </a:tblPr>
              <a:tblGrid>
                <a:gridCol w="4341700"/>
                <a:gridCol w="920075"/>
                <a:gridCol w="3536625"/>
                <a:gridCol w="1092625"/>
                <a:gridCol w="6567975"/>
              </a:tblGrid>
              <a:tr h="1719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epresentation size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a bitmap image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esolution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pixels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olour depth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bits or bytes for each pixel’s colour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9"/>
          <p:cNvSpPr txBox="1"/>
          <p:nvPr/>
        </p:nvSpPr>
        <p:spPr>
          <a:xfrm>
            <a:off x="809100" y="2358175"/>
            <a:ext cx="16669800" cy="20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two factors that determine the representation size of an image are its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resolution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(how many pixels it comprises) and its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colour depth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(how many bits or bytes are used to represent the colour of a pixel).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919400" y="7074000"/>
            <a:ext cx="164589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If the colour depth of an image is not specified, you can assume that it is 24 bits. This is the most common value in contemporary bitmap images.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09100" y="467900"/>
            <a:ext cx="16458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</a:t>
            </a:r>
            <a:r>
              <a:rPr lang="en-GB">
                <a:solidFill>
                  <a:schemeClr val="dk2"/>
                </a:solidFill>
                <a:highlight>
                  <a:srgbClr val="FFFFFF"/>
                </a:highlight>
              </a:rPr>
              <a:t>Worked example to compute image size: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809113" y="2156150"/>
            <a:ext cx="16669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is the representation size, </a:t>
            </a:r>
            <a:r>
              <a:rPr b="1" lang="en-GB" sz="3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bits and bytes</a:t>
            </a:r>
            <a:r>
              <a:rPr lang="en-GB" sz="3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of a bitmap image with a resolution of 800⨉600 and a colour depth of 24 bits.</a:t>
            </a:r>
            <a:endParaRPr sz="3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3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2" name="Google Shape;132;p20"/>
          <p:cNvGraphicFramePr/>
          <p:nvPr/>
        </p:nvGraphicFramePr>
        <p:xfrm>
          <a:off x="952488" y="4145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{EDC4500B-991C-4D70-9FBD-C2C0A8C5BBEE}</a:tableStyleId>
              </a:tblPr>
              <a:tblGrid>
                <a:gridCol w="3828900"/>
                <a:gridCol w="1018925"/>
                <a:gridCol w="3428300"/>
                <a:gridCol w="818175"/>
                <a:gridCol w="7288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epresentation size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resolution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 depth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800 ⨉ 600 pixels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 bits per pixel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480,000 pixels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 bits per pixel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11,520,000 bits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(or 11.5 megabits)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809100" y="467900"/>
            <a:ext cx="16458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</a:t>
            </a:r>
            <a:r>
              <a:rPr lang="en-GB">
                <a:solidFill>
                  <a:schemeClr val="dk2"/>
                </a:solidFill>
                <a:highlight>
                  <a:srgbClr val="FFFFFF"/>
                </a:highlight>
              </a:rPr>
              <a:t>Worked example to compute image size: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809113" y="2156150"/>
            <a:ext cx="16669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could convert bits to bytes by dividing by 8. You could also calculate the size in bytes directly, since 24 bits is 3 bytes:</a:t>
            </a:r>
            <a:endParaRPr sz="3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0" name="Google Shape;140;p21"/>
          <p:cNvGraphicFramePr/>
          <p:nvPr/>
        </p:nvGraphicFramePr>
        <p:xfrm>
          <a:off x="847025" y="365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{EDC4500B-991C-4D70-9FBD-C2C0A8C5BBEE}</a:tableStyleId>
              </a:tblPr>
              <a:tblGrid>
                <a:gridCol w="3828900"/>
                <a:gridCol w="1018925"/>
                <a:gridCol w="3428300"/>
                <a:gridCol w="818175"/>
                <a:gridCol w="7288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Representation size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resolution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 depth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480,000 pixels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bytes per pixel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1,440,000 bytes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(or 1.44 megabytes)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: Representation Size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0550" y="2199450"/>
            <a:ext cx="90822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GB"/>
              <a:t>On the right you can see the image of Van Gogh’s famous </a:t>
            </a:r>
            <a:r>
              <a:rPr i="1" lang="en-GB"/>
              <a:t>The Starry Night </a:t>
            </a:r>
            <a:r>
              <a:rPr lang="en-GB"/>
              <a:t>painting. 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GB"/>
              <a:t>This image has been reduced to a </a:t>
            </a:r>
            <a:r>
              <a:rPr b="1" lang="en-GB"/>
              <a:t>resolution</a:t>
            </a:r>
            <a:r>
              <a:rPr lang="en-GB"/>
              <a:t> of 640⨉500, with a </a:t>
            </a:r>
            <a:r>
              <a:rPr b="1" lang="en-GB"/>
              <a:t>colour depth</a:t>
            </a:r>
            <a:r>
              <a:rPr lang="en-GB"/>
              <a:t> of 3 bytes.</a:t>
            </a:r>
            <a:endParaRPr/>
          </a:p>
          <a:p>
            <a:pPr indent="0" lvl="0" marL="0" rtl="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Tasks:</a:t>
            </a:r>
            <a:endParaRPr/>
          </a:p>
          <a:p>
            <a:pPr indent="-431800" lvl="0" marL="457200" rtl="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Use this information to </a:t>
            </a:r>
            <a:r>
              <a:rPr b="1" lang="en-GB"/>
              <a:t>calculate</a:t>
            </a:r>
            <a:r>
              <a:rPr lang="en-GB"/>
              <a:t> the number of </a:t>
            </a:r>
            <a:r>
              <a:rPr b="1" lang="en-GB"/>
              <a:t>bytes</a:t>
            </a:r>
            <a:r>
              <a:rPr lang="en-GB"/>
              <a:t> required to represent this image.</a:t>
            </a:r>
            <a:endParaRPr/>
          </a:p>
          <a:p>
            <a:pPr indent="-4318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3200"/>
              <a:buFont typeface="Quicksand"/>
              <a:buAutoNum type="arabicPeriod"/>
            </a:pPr>
            <a:r>
              <a:rPr b="1" lang="en-GB"/>
              <a:t>Convert</a:t>
            </a:r>
            <a:r>
              <a:rPr lang="en-GB"/>
              <a:t> this size to </a:t>
            </a:r>
            <a:r>
              <a:rPr b="1" lang="en-GB"/>
              <a:t>megabytes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7800" y="2199450"/>
            <a:ext cx="6700750" cy="50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0416775" y="7403000"/>
            <a:ext cx="67008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Van Gogh, The Starry Night image:Pixabay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