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Magnetism Review 2 (Physics only)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Physics - Key stage 4 - Magnetism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van Hoek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9750" y="2519050"/>
            <a:ext cx="8789151" cy="40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917950" y="2519050"/>
            <a:ext cx="90828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highlight>
                  <a:srgbClr val="FFFFFF"/>
                </a:highlight>
              </a:rPr>
              <a:t>The diagram shows the basic structure of a transformer.</a:t>
            </a:r>
            <a:endParaRPr sz="2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highlight>
                  <a:srgbClr val="FFFFFF"/>
                </a:highlight>
              </a:rPr>
              <a:t>What is the core made of?			[1]</a:t>
            </a:r>
            <a:endParaRPr sz="2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highlight>
                  <a:srgbClr val="FFFFFF"/>
                </a:highlight>
              </a:rPr>
              <a:t>Which type of transformer is it 	[1]</a:t>
            </a:r>
            <a:endParaRPr sz="2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highlight>
                  <a:srgbClr val="FFFFFF"/>
                </a:highlight>
              </a:rPr>
              <a:t>Explain how an alternating current input produces a different alternating current output.  [3]</a:t>
            </a:r>
            <a:endParaRPr sz="2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>
              <a:highlight>
                <a:srgbClr val="FFFFFF"/>
              </a:highlight>
            </a:endParaRPr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1.  Describe the key principles of the generator effect using the terms below.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 sz="2800"/>
              <a:t>induced		potential difference		magnetic flux		cut		moves	      conductor</a:t>
            </a:r>
            <a:endParaRPr b="1"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2.  Describe how changes to the speed of movement, magnetic flux density and number of turns on a coil will affect the size of the induced potential difference in the motor effect?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3. In the generator effect, describe how the direction of the induced </a:t>
            </a:r>
            <a:br>
              <a:rPr lang="en-GB" sz="3300"/>
            </a:br>
            <a:r>
              <a:rPr lang="en-GB" sz="3300"/>
              <a:t>potential difference can be reversed.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3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519050"/>
            <a:ext cx="103197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Maria is investigating the generation of electricity.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She pushes the north pole of a magnet into a coil of wire. The coil is connected to a sensitive voltmeter.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The voltmeter gives a reading when the magnet is moving.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What is the name of the process that produces the voltage?		[1]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State one change that Maria can make to produce a voltage in the opposite direction.   [1]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9867125" y="8231225"/>
            <a:ext cx="7881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June 2016, A182/02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Additional answers and guidance not checked by OCR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7650" y="2519050"/>
            <a:ext cx="6510475" cy="336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519050"/>
            <a:ext cx="154623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Ali investigates electromagnetic induction.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He pushes a magnet quickly into a coil of wire. He uses an ammeter to record the biggest current produced in the coil.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He repeats the experiment for coils with different numbers of turns.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As Ali pushes the magnet towards the coil, he feels a small repulsive force.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Explain why.																							[2]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9867125" y="8231225"/>
            <a:ext cx="7881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June 2018, J259/03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Additional answers and guidance not checked by OCR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GB" sz="3000"/>
              <a:t>Compare the structure of an alternator and a dynamo</a:t>
            </a:r>
            <a:endParaRPr sz="3000"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/>
          </a:p>
          <a:p>
            <a:pPr indent="-3746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300"/>
              <a:buAutoNum type="arabicPeriod"/>
            </a:pPr>
            <a:r>
              <a:rPr lang="en-GB" sz="3000"/>
              <a:t>Compare the electrical output of an alternator and a dynamo running at the same speed, with the same number of coils and magnetic flux density.</a:t>
            </a:r>
            <a:endParaRPr sz="30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/>
          </a:p>
          <a:p>
            <a:pPr indent="-3746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300"/>
              <a:buAutoNum type="arabicPeriod"/>
            </a:pPr>
            <a:r>
              <a:rPr lang="en-GB" sz="3000"/>
              <a:t>State and describe the effect used to produce electricity in alternators and dynamos.</a:t>
            </a:r>
            <a:endParaRPr sz="3000"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Motors and generators both contain magnets and coils of wire.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Explain the similarities and differences between a motor and a generator.			[6]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9867125" y="8231225"/>
            <a:ext cx="7881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June 2013, A182/02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Additional answers and guidance not checked by OCR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917950" y="2519050"/>
            <a:ext cx="8282700" cy="3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The diagram to the right shows the parts of a moving-coil loudspeaker.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There is a coil of wire between the north and south poles of the cylindrical magnet.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highlight>
                  <a:srgbClr val="FFFFFF"/>
                </a:highlight>
              </a:rPr>
              <a:t>Explain how the loudspeaker converts alternating current into a sound wave.  [6]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2525" y="1569800"/>
            <a:ext cx="6375762" cy="643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3100"/>
              <a:t>Draw a diagram of a transformer, labelling the key parts.</a:t>
            </a:r>
            <a:endParaRPr sz="3100"/>
          </a:p>
          <a:p>
            <a:pPr indent="-425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Compare the structure of a step-up and step-down transformer.</a:t>
            </a:r>
            <a:endParaRPr sz="3100"/>
          </a:p>
          <a:p>
            <a:pPr indent="-425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Explain, with reference to electromagnetism and electromagnetic induction, how a transformer increases the potential difference of an alternating current.</a:t>
            </a:r>
            <a:endParaRPr sz="3100"/>
          </a:p>
          <a:p>
            <a:pPr indent="-425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Explain why the potential difference of direct current electricity cannot be increased or decreased using a transformer.</a:t>
            </a:r>
            <a:endParaRPr sz="3100"/>
          </a:p>
          <a:p>
            <a:pPr indent="-425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A transformer with 100 turns on the primary coil and 500 turns on the secondary coil has an input of 46V a.c.  What is output potential difference?</a:t>
            </a:r>
            <a:endParaRPr sz="3100"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1513" y="2519050"/>
            <a:ext cx="5472225" cy="3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291775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output voltage does the transformer produce?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A	0.2 V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B	0.4 V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C	5 V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D	10 V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9867125" y="8231225"/>
            <a:ext cx="7881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June 2018, J249/03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Additional answers and guidance not checked by OCR</a:t>
            </a:r>
            <a:endParaRPr b="0" i="1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