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799950" y="2876300"/>
            <a:ext cx="143322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Displacement Reactions of Metals</a:t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b="0" i="0" sz="36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Campbell</a:t>
            </a:r>
            <a:endParaRPr b="0" i="0" sz="28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5600" l="1960" r="-1959" t="2074"/>
          <a:stretch/>
        </p:blipFill>
        <p:spPr>
          <a:xfrm>
            <a:off x="1754300" y="0"/>
            <a:ext cx="15615652" cy="908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3604275" y="8478700"/>
            <a:ext cx="3654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b="0" i="0" sz="22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1626750" y="1265750"/>
            <a:ext cx="5851500" cy="6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Potassium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Sodium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Magnesium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Aluminium</a:t>
            </a:r>
            <a:endParaRPr b="1" i="0" sz="33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Zinc 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Iron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Tin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Copper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Silver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Gold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Platinum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626750" y="1083800"/>
            <a:ext cx="1710300" cy="70608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 rot="-5400000">
            <a:off x="-1238025" y="3199100"/>
            <a:ext cx="79395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GB" sz="4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Increasing Reactivity</a:t>
            </a:r>
            <a:endParaRPr b="0" i="0" sz="4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3566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500">
                <a:solidFill>
                  <a:schemeClr val="dk2"/>
                </a:solidFill>
              </a:rPr>
              <a:t>Independent Task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785925" y="1472825"/>
            <a:ext cx="16985099" cy="20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the metals W, X, Y and Z in order of reactivity, from most to least.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this sentence.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____________ is the most reactive because …………….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the results show that none of the metals were more reactive than magnesium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500">
                <a:solidFill>
                  <a:schemeClr val="dk2"/>
                </a:solidFill>
              </a:rPr>
              <a:t>Independent Task Answers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651450" y="2199450"/>
            <a:ext cx="14293500" cy="5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 W, Y, X, Z least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the most reactive because it produced the highest temperature increase with copper nitrate </a:t>
            </a:r>
            <a:r>
              <a:rPr b="0" i="0" lang="en-GB" sz="35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 reacted with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both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copper nitrate and zinc chloride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None of the metals were able to react with magnesium sulfate </a:t>
            </a:r>
            <a:r>
              <a:rPr b="0" i="0" lang="en-GB" sz="35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none of the metals could displace magnesium (from magnesium sulfate)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