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MontserratMedium-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8c7df2045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c7df2045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211ece782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211ece782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c5fe949a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c5fe949a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b3d38ee1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b3d38ee1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8c5fe949a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8c5fe949a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b3d38ee1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b3d38ee1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8c5fe949a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8c5fe949a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badb7ebb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badb7ebb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83e94088bb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83e94088b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algn="ctr">
              <a:spcBef>
                <a:spcPts val="0"/>
              </a:spcBef>
              <a:spcAft>
                <a:spcPts val="0"/>
              </a:spcAft>
              <a:buClr>
                <a:schemeClr val="lt1"/>
              </a:buClr>
              <a:buSzPts val="5200"/>
              <a:buNone/>
              <a:defRPr sz="5200">
                <a:solidFill>
                  <a:schemeClr val="lt1"/>
                </a:solidFill>
              </a:defRPr>
            </a:lvl2pPr>
            <a:lvl3pPr lvl="2" algn="ctr">
              <a:spcBef>
                <a:spcPts val="0"/>
              </a:spcBef>
              <a:spcAft>
                <a:spcPts val="0"/>
              </a:spcAft>
              <a:buClr>
                <a:schemeClr val="lt1"/>
              </a:buClr>
              <a:buSzPts val="5200"/>
              <a:buNone/>
              <a:defRPr sz="5200">
                <a:solidFill>
                  <a:schemeClr val="lt1"/>
                </a:solidFill>
              </a:defRPr>
            </a:lvl3pPr>
            <a:lvl4pPr lvl="3" algn="ctr">
              <a:spcBef>
                <a:spcPts val="0"/>
              </a:spcBef>
              <a:spcAft>
                <a:spcPts val="0"/>
              </a:spcAft>
              <a:buClr>
                <a:schemeClr val="lt1"/>
              </a:buClr>
              <a:buSzPts val="5200"/>
              <a:buNone/>
              <a:defRPr sz="5200">
                <a:solidFill>
                  <a:schemeClr val="lt1"/>
                </a:solidFill>
              </a:defRPr>
            </a:lvl4pPr>
            <a:lvl5pPr lvl="4" algn="ctr">
              <a:spcBef>
                <a:spcPts val="0"/>
              </a:spcBef>
              <a:spcAft>
                <a:spcPts val="0"/>
              </a:spcAft>
              <a:buClr>
                <a:schemeClr val="lt1"/>
              </a:buClr>
              <a:buSzPts val="5200"/>
              <a:buNone/>
              <a:defRPr sz="5200">
                <a:solidFill>
                  <a:schemeClr val="lt1"/>
                </a:solidFill>
              </a:defRPr>
            </a:lvl5pPr>
            <a:lvl6pPr lvl="5" algn="ctr">
              <a:spcBef>
                <a:spcPts val="0"/>
              </a:spcBef>
              <a:spcAft>
                <a:spcPts val="0"/>
              </a:spcAft>
              <a:buClr>
                <a:schemeClr val="lt1"/>
              </a:buClr>
              <a:buSzPts val="5200"/>
              <a:buNone/>
              <a:defRPr sz="5200">
                <a:solidFill>
                  <a:schemeClr val="lt1"/>
                </a:solidFill>
              </a:defRPr>
            </a:lvl6pPr>
            <a:lvl7pPr lvl="6" algn="ctr">
              <a:spcBef>
                <a:spcPts val="0"/>
              </a:spcBef>
              <a:spcAft>
                <a:spcPts val="0"/>
              </a:spcAft>
              <a:buClr>
                <a:schemeClr val="lt1"/>
              </a:buClr>
              <a:buSzPts val="5200"/>
              <a:buNone/>
              <a:defRPr sz="5200">
                <a:solidFill>
                  <a:schemeClr val="lt1"/>
                </a:solidFill>
              </a:defRPr>
            </a:lvl7pPr>
            <a:lvl8pPr lvl="7" algn="ctr">
              <a:spcBef>
                <a:spcPts val="0"/>
              </a:spcBef>
              <a:spcAft>
                <a:spcPts val="0"/>
              </a:spcAft>
              <a:buClr>
                <a:schemeClr val="lt1"/>
              </a:buClr>
              <a:buSzPts val="5200"/>
              <a:buNone/>
              <a:defRPr sz="5200">
                <a:solidFill>
                  <a:schemeClr val="lt1"/>
                </a:solidFill>
              </a:defRPr>
            </a:lvl8pPr>
            <a:lvl9pPr lvl="8" algn="ctr">
              <a:spcBef>
                <a:spcPts val="0"/>
              </a:spcBef>
              <a:spcAft>
                <a:spcPts val="0"/>
              </a:spcAft>
              <a:buClr>
                <a:schemeClr val="lt1"/>
              </a:buClr>
              <a:buSzPts val="5200"/>
              <a:buNone/>
              <a:defRPr sz="5200">
                <a:solidFill>
                  <a:schemeClr val="lt1"/>
                </a:solidFill>
              </a:defRPr>
            </a:lvl9pPr>
          </a:lstStyle>
          <a:p/>
        </p:txBody>
      </p:sp>
      <p:sp>
        <p:nvSpPr>
          <p:cNvPr id="12" name="Google Shape;12;p2"/>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chemeClr val="lt1"/>
              </a:buClr>
              <a:buSzPts val="1800"/>
              <a:buNone/>
              <a:defRPr sz="18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14" name="Google Shape;14;p2"/>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15" name="Google Shape;15;p2"/>
          <p:cNvSpPr/>
          <p:nvPr/>
        </p:nvSpPr>
        <p:spPr>
          <a:xfrm>
            <a:off x="8699225" y="4459200"/>
            <a:ext cx="444900" cy="684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8" name="Shape 68"/>
        <p:cNvGrpSpPr/>
        <p:nvPr/>
      </p:nvGrpSpPr>
      <p:grpSpPr>
        <a:xfrm>
          <a:off x="0" y="0"/>
          <a:ext cx="0" cy="0"/>
          <a:chOff x="0" y="0"/>
          <a:chExt cx="0" cy="0"/>
        </a:xfrm>
      </p:grpSpPr>
      <p:sp>
        <p:nvSpPr>
          <p:cNvPr id="69" name="Google Shape;69;p11"/>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600"/>
              <a:buFont typeface="Montserrat SemiBold"/>
              <a:buNone/>
              <a:defRPr b="0" i="1" sz="3600">
                <a:solidFill>
                  <a:schemeClr val="lt1"/>
                </a:solidFill>
                <a:latin typeface="Montserrat SemiBold"/>
                <a:ea typeface="Montserrat SemiBold"/>
                <a:cs typeface="Montserrat SemiBold"/>
                <a:sym typeface="Montserrat SemiBold"/>
              </a:defRPr>
            </a:lvl1pPr>
            <a:lvl2pPr lvl="1">
              <a:spcBef>
                <a:spcPts val="0"/>
              </a:spcBef>
              <a:spcAft>
                <a:spcPts val="0"/>
              </a:spcAft>
              <a:buSzPts val="3600"/>
              <a:buFont typeface="Montserrat SemiBold"/>
              <a:buNone/>
              <a:defRPr sz="3600">
                <a:latin typeface="Montserrat SemiBold"/>
                <a:ea typeface="Montserrat SemiBold"/>
                <a:cs typeface="Montserrat SemiBold"/>
                <a:sym typeface="Montserrat SemiBold"/>
              </a:defRPr>
            </a:lvl2pPr>
            <a:lvl3pPr lvl="2">
              <a:spcBef>
                <a:spcPts val="0"/>
              </a:spcBef>
              <a:spcAft>
                <a:spcPts val="0"/>
              </a:spcAft>
              <a:buSzPts val="3600"/>
              <a:buFont typeface="Montserrat SemiBold"/>
              <a:buNone/>
              <a:defRPr sz="3600">
                <a:latin typeface="Montserrat SemiBold"/>
                <a:ea typeface="Montserrat SemiBold"/>
                <a:cs typeface="Montserrat SemiBold"/>
                <a:sym typeface="Montserrat SemiBold"/>
              </a:defRPr>
            </a:lvl3pPr>
            <a:lvl4pPr lvl="3">
              <a:spcBef>
                <a:spcPts val="0"/>
              </a:spcBef>
              <a:spcAft>
                <a:spcPts val="0"/>
              </a:spcAft>
              <a:buSzPts val="3600"/>
              <a:buFont typeface="Montserrat SemiBold"/>
              <a:buNone/>
              <a:defRPr sz="3600">
                <a:latin typeface="Montserrat SemiBold"/>
                <a:ea typeface="Montserrat SemiBold"/>
                <a:cs typeface="Montserrat SemiBold"/>
                <a:sym typeface="Montserrat SemiBold"/>
              </a:defRPr>
            </a:lvl4pPr>
            <a:lvl5pPr lvl="4">
              <a:spcBef>
                <a:spcPts val="0"/>
              </a:spcBef>
              <a:spcAft>
                <a:spcPts val="0"/>
              </a:spcAft>
              <a:buSzPts val="3600"/>
              <a:buFont typeface="Montserrat SemiBold"/>
              <a:buNone/>
              <a:defRPr sz="3600">
                <a:latin typeface="Montserrat SemiBold"/>
                <a:ea typeface="Montserrat SemiBold"/>
                <a:cs typeface="Montserrat SemiBold"/>
                <a:sym typeface="Montserrat SemiBold"/>
              </a:defRPr>
            </a:lvl5pPr>
            <a:lvl6pPr lvl="5">
              <a:spcBef>
                <a:spcPts val="0"/>
              </a:spcBef>
              <a:spcAft>
                <a:spcPts val="0"/>
              </a:spcAft>
              <a:buSzPts val="3600"/>
              <a:buFont typeface="Montserrat SemiBold"/>
              <a:buNone/>
              <a:defRPr sz="3600">
                <a:latin typeface="Montserrat SemiBold"/>
                <a:ea typeface="Montserrat SemiBold"/>
                <a:cs typeface="Montserrat SemiBold"/>
                <a:sym typeface="Montserrat SemiBold"/>
              </a:defRPr>
            </a:lvl6pPr>
            <a:lvl7pPr lvl="6">
              <a:spcBef>
                <a:spcPts val="0"/>
              </a:spcBef>
              <a:spcAft>
                <a:spcPts val="0"/>
              </a:spcAft>
              <a:buSzPts val="3600"/>
              <a:buFont typeface="Montserrat SemiBold"/>
              <a:buNone/>
              <a:defRPr sz="3600">
                <a:latin typeface="Montserrat SemiBold"/>
                <a:ea typeface="Montserrat SemiBold"/>
                <a:cs typeface="Montserrat SemiBold"/>
                <a:sym typeface="Montserrat SemiBold"/>
              </a:defRPr>
            </a:lvl7pPr>
            <a:lvl8pPr lvl="7">
              <a:spcBef>
                <a:spcPts val="0"/>
              </a:spcBef>
              <a:spcAft>
                <a:spcPts val="0"/>
              </a:spcAft>
              <a:buSzPts val="3600"/>
              <a:buFont typeface="Montserrat SemiBold"/>
              <a:buNone/>
              <a:defRPr sz="3600">
                <a:latin typeface="Montserrat SemiBold"/>
                <a:ea typeface="Montserrat SemiBold"/>
                <a:cs typeface="Montserrat SemiBold"/>
                <a:sym typeface="Montserrat SemiBold"/>
              </a:defRPr>
            </a:lvl8pPr>
            <a:lvl9pPr lvl="8">
              <a:spcBef>
                <a:spcPts val="0"/>
              </a:spcBef>
              <a:spcAft>
                <a:spcPts val="0"/>
              </a:spcAft>
              <a:buSzPts val="3600"/>
              <a:buFont typeface="Montserrat SemiBold"/>
              <a:buNone/>
              <a:defRPr sz="3600">
                <a:latin typeface="Montserrat SemiBold"/>
                <a:ea typeface="Montserrat SemiBold"/>
                <a:cs typeface="Montserrat SemiBold"/>
                <a:sym typeface="Montserrat SemiBold"/>
              </a:defRPr>
            </a:lvl9pPr>
          </a:lstStyle>
          <a:p/>
        </p:txBody>
      </p:sp>
      <p:sp>
        <p:nvSpPr>
          <p:cNvPr id="70" name="Google Shape;70;p11"/>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a:lnSpc>
                <a:spcPct val="140000"/>
              </a:lnSpc>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71" name="Google Shape;71;p11"/>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2" name="Shape 72"/>
        <p:cNvGrpSpPr/>
        <p:nvPr/>
      </p:nvGrpSpPr>
      <p:grpSpPr>
        <a:xfrm>
          <a:off x="0" y="0"/>
          <a:ext cx="0" cy="0"/>
          <a:chOff x="0" y="0"/>
          <a:chExt cx="0" cy="0"/>
        </a:xfrm>
      </p:grpSpPr>
      <p:sp>
        <p:nvSpPr>
          <p:cNvPr id="73" name="Google Shape;73;p12"/>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800"/>
              <a:buNone/>
              <a:defRPr sz="8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4" name="Shape 74"/>
        <p:cNvGrpSpPr/>
        <p:nvPr/>
      </p:nvGrpSpPr>
      <p:grpSpPr>
        <a:xfrm>
          <a:off x="0" y="0"/>
          <a:ext cx="0" cy="0"/>
          <a:chOff x="0" y="0"/>
          <a:chExt cx="0" cy="0"/>
        </a:xfrm>
      </p:grpSpPr>
      <p:sp>
        <p:nvSpPr>
          <p:cNvPr id="75" name="Google Shape;75;p1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8" name="Google Shape;18;p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chemeClr val="lt1"/>
                </a:solidFill>
                <a:latin typeface="Montserrat Medium"/>
                <a:ea typeface="Montserrat Medium"/>
                <a:cs typeface="Montserrat Medium"/>
                <a:sym typeface="Montserrat Medium"/>
              </a:defRPr>
            </a:lvl1pPr>
            <a:lvl2pPr lvl="1" rtl="0">
              <a:buNone/>
              <a:defRPr sz="800">
                <a:solidFill>
                  <a:schemeClr val="lt1"/>
                </a:solidFill>
                <a:latin typeface="Montserrat Medium"/>
                <a:ea typeface="Montserrat Medium"/>
                <a:cs typeface="Montserrat Medium"/>
                <a:sym typeface="Montserrat Medium"/>
              </a:defRPr>
            </a:lvl2pPr>
            <a:lvl3pPr lvl="2" rtl="0">
              <a:buNone/>
              <a:defRPr sz="800">
                <a:solidFill>
                  <a:schemeClr val="lt1"/>
                </a:solidFill>
                <a:latin typeface="Montserrat Medium"/>
                <a:ea typeface="Montserrat Medium"/>
                <a:cs typeface="Montserrat Medium"/>
                <a:sym typeface="Montserrat Medium"/>
              </a:defRPr>
            </a:lvl3pPr>
            <a:lvl4pPr lvl="3" rtl="0">
              <a:buNone/>
              <a:defRPr sz="800">
                <a:solidFill>
                  <a:schemeClr val="lt1"/>
                </a:solidFill>
                <a:latin typeface="Montserrat Medium"/>
                <a:ea typeface="Montserrat Medium"/>
                <a:cs typeface="Montserrat Medium"/>
                <a:sym typeface="Montserrat Medium"/>
              </a:defRPr>
            </a:lvl4pPr>
            <a:lvl5pPr lvl="4" rtl="0">
              <a:buNone/>
              <a:defRPr sz="800">
                <a:solidFill>
                  <a:schemeClr val="lt1"/>
                </a:solidFill>
                <a:latin typeface="Montserrat Medium"/>
                <a:ea typeface="Montserrat Medium"/>
                <a:cs typeface="Montserrat Medium"/>
                <a:sym typeface="Montserrat Medium"/>
              </a:defRPr>
            </a:lvl5pPr>
            <a:lvl6pPr lvl="5" rtl="0">
              <a:buNone/>
              <a:defRPr sz="800">
                <a:solidFill>
                  <a:schemeClr val="lt1"/>
                </a:solidFill>
                <a:latin typeface="Montserrat Medium"/>
                <a:ea typeface="Montserrat Medium"/>
                <a:cs typeface="Montserrat Medium"/>
                <a:sym typeface="Montserrat Medium"/>
              </a:defRPr>
            </a:lvl6pPr>
            <a:lvl7pPr lvl="6" rtl="0">
              <a:buNone/>
              <a:defRPr sz="800">
                <a:solidFill>
                  <a:schemeClr val="lt1"/>
                </a:solidFill>
                <a:latin typeface="Montserrat Medium"/>
                <a:ea typeface="Montserrat Medium"/>
                <a:cs typeface="Montserrat Medium"/>
                <a:sym typeface="Montserrat Medium"/>
              </a:defRPr>
            </a:lvl7pPr>
            <a:lvl8pPr lvl="7" rtl="0">
              <a:buNone/>
              <a:defRPr sz="800">
                <a:solidFill>
                  <a:schemeClr val="lt1"/>
                </a:solidFill>
                <a:latin typeface="Montserrat Medium"/>
                <a:ea typeface="Montserrat Medium"/>
                <a:cs typeface="Montserrat Medium"/>
                <a:sym typeface="Montserrat Medium"/>
              </a:defRPr>
            </a:lvl8pPr>
            <a:lvl9pPr lvl="8" rtl="0">
              <a:buNone/>
              <a:defRPr sz="8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4"/>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3" name="Google Shape;23;p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5"/>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7" name="Google Shape;27;p5"/>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8" name="Google Shape;28;p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5" name="Google Shape;35;p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body"/>
          </p:nvPr>
        </p:nvSpPr>
        <p:spPr>
          <a:xfrm>
            <a:off x="453200" y="1428925"/>
            <a:ext cx="8231700" cy="4053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37" name="Google Shape;37;p7"/>
          <p:cNvSpPr txBox="1"/>
          <p:nvPr>
            <p:ph idx="2"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8" name="Google Shape;38;p7"/>
          <p:cNvSpPr txBox="1"/>
          <p:nvPr>
            <p:ph idx="3"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nSpc>
                <a:spcPct val="115000"/>
              </a:lnSpc>
              <a:spcBef>
                <a:spcPts val="0"/>
              </a:spcBef>
              <a:spcAft>
                <a:spcPts val="0"/>
              </a:spcAft>
              <a:buSzPts val="1200"/>
              <a:buChar char="●"/>
              <a:defRPr sz="1200"/>
            </a:lvl1pPr>
            <a:lvl2pPr indent="-304800" lvl="1" marL="914400">
              <a:lnSpc>
                <a:spcPct val="115000"/>
              </a:lnSpc>
              <a:spcBef>
                <a:spcPts val="600"/>
              </a:spcBef>
              <a:spcAft>
                <a:spcPts val="0"/>
              </a:spcAft>
              <a:buSzPts val="1200"/>
              <a:buChar char="–"/>
              <a:defRPr sz="1200"/>
            </a:lvl2pPr>
            <a:lvl3pPr indent="-304800" lvl="2" marL="1371600">
              <a:lnSpc>
                <a:spcPct val="115000"/>
              </a:lnSpc>
              <a:spcBef>
                <a:spcPts val="600"/>
              </a:spcBef>
              <a:spcAft>
                <a:spcPts val="0"/>
              </a:spcAft>
              <a:buSzPts val="1200"/>
              <a:buChar char="–"/>
              <a:defRPr sz="1200"/>
            </a:lvl3pPr>
            <a:lvl4pPr indent="-304800" lvl="3" marL="1828800">
              <a:lnSpc>
                <a:spcPct val="115000"/>
              </a:lnSpc>
              <a:spcBef>
                <a:spcPts val="600"/>
              </a:spcBef>
              <a:spcAft>
                <a:spcPts val="0"/>
              </a:spcAft>
              <a:buSzPts val="1200"/>
              <a:buChar char="–"/>
              <a:defRPr sz="1200"/>
            </a:lvl4pPr>
            <a:lvl5pPr indent="-304800" lvl="4" marL="2286000">
              <a:lnSpc>
                <a:spcPct val="115000"/>
              </a:lnSpc>
              <a:spcBef>
                <a:spcPts val="600"/>
              </a:spcBef>
              <a:spcAft>
                <a:spcPts val="0"/>
              </a:spcAft>
              <a:buSzPts val="1200"/>
              <a:buChar char="–"/>
              <a:defRPr/>
            </a:lvl5pPr>
            <a:lvl6pPr indent="-304800" lvl="5" marL="2743200">
              <a:lnSpc>
                <a:spcPct val="115000"/>
              </a:lnSpc>
              <a:spcBef>
                <a:spcPts val="600"/>
              </a:spcBef>
              <a:spcAft>
                <a:spcPts val="0"/>
              </a:spcAft>
              <a:buSzPts val="1200"/>
              <a:buChar char="–"/>
              <a:defRPr/>
            </a:lvl6pPr>
            <a:lvl7pPr indent="-304800" lvl="6" marL="3200400">
              <a:lnSpc>
                <a:spcPct val="115000"/>
              </a:lnSpc>
              <a:spcBef>
                <a:spcPts val="600"/>
              </a:spcBef>
              <a:spcAft>
                <a:spcPts val="0"/>
              </a:spcAft>
              <a:buSzPts val="1200"/>
              <a:buChar char="–"/>
              <a:defRPr sz="1200"/>
            </a:lvl7pPr>
            <a:lvl8pPr indent="-304800" lvl="7" marL="3657600">
              <a:lnSpc>
                <a:spcPct val="115000"/>
              </a:lnSpc>
              <a:spcBef>
                <a:spcPts val="600"/>
              </a:spcBef>
              <a:spcAft>
                <a:spcPts val="0"/>
              </a:spcAft>
              <a:buSzPts val="1200"/>
              <a:buChar char="–"/>
              <a:defRPr sz="1200"/>
            </a:lvl8pPr>
            <a:lvl9pPr indent="-304800" lvl="8" marL="4114800">
              <a:lnSpc>
                <a:spcPct val="115000"/>
              </a:lnSpc>
              <a:spcBef>
                <a:spcPts val="600"/>
              </a:spcBef>
              <a:spcAft>
                <a:spcPts val="600"/>
              </a:spcAft>
              <a:buSzPts val="1200"/>
              <a:buChar char="–"/>
              <a:defRPr sz="1200"/>
            </a:lvl9pPr>
          </a:lstStyle>
          <a:p/>
        </p:txBody>
      </p:sp>
      <p:sp>
        <p:nvSpPr>
          <p:cNvPr id="39" name="Google Shape;39;p7"/>
          <p:cNvSpPr txBox="1"/>
          <p:nvPr>
            <p:ph idx="4"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0" name="Google Shape;40;p7"/>
          <p:cNvSpPr txBox="1"/>
          <p:nvPr>
            <p:ph idx="5"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41" name="Google Shape;41;p7"/>
          <p:cNvSpPr txBox="1"/>
          <p:nvPr>
            <p:ph idx="6"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2" name="Google Shape;42;p7"/>
          <p:cNvSpPr txBox="1"/>
          <p:nvPr>
            <p:ph idx="7"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3" name="Shape 43"/>
        <p:cNvGrpSpPr/>
        <p:nvPr/>
      </p:nvGrpSpPr>
      <p:grpSpPr>
        <a:xfrm>
          <a:off x="0" y="0"/>
          <a:ext cx="0" cy="0"/>
          <a:chOff x="0" y="0"/>
          <a:chExt cx="0" cy="0"/>
        </a:xfrm>
      </p:grpSpPr>
      <p:sp>
        <p:nvSpPr>
          <p:cNvPr id="44" name="Google Shape;44;p8"/>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45" name="Google Shape;45;p8"/>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6" name="Google Shape;46;p8"/>
          <p:cNvSpPr txBox="1"/>
          <p:nvPr>
            <p:ph idx="2" type="subTitle"/>
          </p:nvPr>
        </p:nvSpPr>
        <p:spPr>
          <a:xfrm>
            <a:off x="5555725" y="2671200"/>
            <a:ext cx="3129300" cy="3945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7" name="Google Shape;47;p8"/>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48" name="Google Shape;48;p8"/>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9" name="Google Shape;49;p8"/>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0" name="Google Shape;50;p8"/>
          <p:cNvSpPr txBox="1"/>
          <p:nvPr>
            <p:ph idx="6" type="subTitle"/>
          </p:nvPr>
        </p:nvSpPr>
        <p:spPr>
          <a:xfrm>
            <a:off x="5555725" y="3177725"/>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1" name="Google Shape;51;p8"/>
          <p:cNvSpPr txBox="1"/>
          <p:nvPr>
            <p:ph idx="7" type="subTitle"/>
          </p:nvPr>
        </p:nvSpPr>
        <p:spPr>
          <a:xfrm>
            <a:off x="5555725" y="368425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2" name="Google Shape;52;p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3" name="Shape 53"/>
        <p:cNvGrpSpPr/>
        <p:nvPr/>
      </p:nvGrpSpPr>
      <p:grpSpPr>
        <a:xfrm>
          <a:off x="0" y="0"/>
          <a:ext cx="0" cy="0"/>
          <a:chOff x="0" y="0"/>
          <a:chExt cx="0" cy="0"/>
        </a:xfrm>
      </p:grpSpPr>
      <p:sp>
        <p:nvSpPr>
          <p:cNvPr id="54" name="Google Shape;54;p9"/>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5" name="Google Shape;55;p9"/>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6" name="Google Shape;56;p9"/>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7" name="Google Shape;57;p9"/>
          <p:cNvSpPr txBox="1"/>
          <p:nvPr>
            <p:ph idx="3" type="subTitle"/>
          </p:nvPr>
        </p:nvSpPr>
        <p:spPr>
          <a:xfrm>
            <a:off x="4734000" y="1438150"/>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8" name="Google Shape;58;p9"/>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9" name="Google Shape;59;p9"/>
          <p:cNvSpPr txBox="1"/>
          <p:nvPr>
            <p:ph idx="5" type="subTitle"/>
          </p:nvPr>
        </p:nvSpPr>
        <p:spPr>
          <a:xfrm>
            <a:off x="458975" y="2952375"/>
            <a:ext cx="3128400" cy="453300"/>
          </a:xfrm>
          <a:prstGeom prst="rect">
            <a:avLst/>
          </a:prstGeom>
          <a:solidFill>
            <a:schemeClr val="accent2"/>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0" name="Google Shape;60;p9"/>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1" name="Google Shape;61;p9"/>
          <p:cNvSpPr txBox="1"/>
          <p:nvPr>
            <p:ph idx="7" type="subTitle"/>
          </p:nvPr>
        </p:nvSpPr>
        <p:spPr>
          <a:xfrm>
            <a:off x="4734000" y="2952375"/>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2" name="Google Shape;62;p9"/>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3" name="Google Shape;63;p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4" name="Shape 64"/>
        <p:cNvGrpSpPr/>
        <p:nvPr/>
      </p:nvGrpSpPr>
      <p:grpSpPr>
        <a:xfrm>
          <a:off x="0" y="0"/>
          <a:ext cx="0" cy="0"/>
          <a:chOff x="0" y="0"/>
          <a:chExt cx="0" cy="0"/>
        </a:xfrm>
      </p:grpSpPr>
      <p:sp>
        <p:nvSpPr>
          <p:cNvPr id="65" name="Google Shape;65;p10"/>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6" name="Google Shape;66;p10"/>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67" name="Google Shape;67;p1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Clr>
                <a:schemeClr val="dk1"/>
              </a:buClr>
              <a:buSzPts val="2200"/>
              <a:buFont typeface="Montserrat"/>
              <a:buNone/>
              <a:defRPr b="1" sz="2200">
                <a:solidFill>
                  <a:schemeClr val="dk1"/>
                </a:solidFill>
                <a:latin typeface="Montserrat"/>
                <a:ea typeface="Montserrat"/>
                <a:cs typeface="Montserrat"/>
                <a:sym typeface="Montserrat"/>
              </a:defRPr>
            </a:lvl1pPr>
            <a:lvl2pPr lvl="1">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2pPr>
            <a:lvl3pPr lvl="2">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3pPr>
            <a:lvl4pPr lvl="3">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4pPr>
            <a:lvl5pPr lvl="4">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5pPr>
            <a:lvl6pPr lvl="5">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6pPr>
            <a:lvl7pPr lvl="6">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7pPr>
            <a:lvl8pPr lvl="7">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8pPr>
            <a:lvl9pPr lvl="8">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a:lnSpc>
                <a:spcPct val="130000"/>
              </a:lnSpc>
              <a:spcBef>
                <a:spcPts val="10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indent="-317500" lvl="3" marL="1828800">
              <a:lnSpc>
                <a:spcPct val="130000"/>
              </a:lnSpc>
              <a:spcBef>
                <a:spcPts val="8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indent="-304800" lvl="4" marL="2286000">
              <a:lnSpc>
                <a:spcPct val="130000"/>
              </a:lnSpc>
              <a:spcBef>
                <a:spcPts val="8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5pPr>
            <a:lvl6pPr indent="-304800" lvl="5" marL="2743200">
              <a:lnSpc>
                <a:spcPct val="130000"/>
              </a:lnSpc>
              <a:spcBef>
                <a:spcPts val="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6pPr>
            <a:lvl7pPr indent="-292100" lvl="6" marL="3200400">
              <a:lnSpc>
                <a:spcPct val="130000"/>
              </a:lnSpc>
              <a:spcBef>
                <a:spcPts val="6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7pPr>
            <a:lvl8pPr indent="-292100" lvl="7" marL="3657600">
              <a:lnSpc>
                <a:spcPct val="130000"/>
              </a:lnSpc>
              <a:spcBef>
                <a:spcPts val="4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8pPr>
            <a:lvl9pPr indent="-279400" lvl="8" marL="4114800">
              <a:lnSpc>
                <a:spcPct val="130000"/>
              </a:lnSpc>
              <a:spcBef>
                <a:spcPts val="400"/>
              </a:spcBef>
              <a:spcAft>
                <a:spcPts val="200"/>
              </a:spcAft>
              <a:buClr>
                <a:schemeClr val="dk2"/>
              </a:buClr>
              <a:buSzPts val="800"/>
              <a:buFont typeface="Montserrat"/>
              <a:buChar char="–"/>
              <a:defRPr sz="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chemeClr val="dk1"/>
                </a:solidFill>
                <a:latin typeface="Montserrat Medium"/>
                <a:ea typeface="Montserrat Medium"/>
                <a:cs typeface="Montserrat Medium"/>
                <a:sym typeface="Montserrat Medium"/>
              </a:defRPr>
            </a:lvl1pPr>
            <a:lvl2pPr lvl="1" rtl="0">
              <a:buNone/>
              <a:defRPr sz="800">
                <a:solidFill>
                  <a:schemeClr val="dk1"/>
                </a:solidFill>
                <a:latin typeface="Montserrat Medium"/>
                <a:ea typeface="Montserrat Medium"/>
                <a:cs typeface="Montserrat Medium"/>
                <a:sym typeface="Montserrat Medium"/>
              </a:defRPr>
            </a:lvl2pPr>
            <a:lvl3pPr lvl="2" rtl="0">
              <a:buNone/>
              <a:defRPr sz="800">
                <a:solidFill>
                  <a:schemeClr val="dk1"/>
                </a:solidFill>
                <a:latin typeface="Montserrat Medium"/>
                <a:ea typeface="Montserrat Medium"/>
                <a:cs typeface="Montserrat Medium"/>
                <a:sym typeface="Montserrat Medium"/>
              </a:defRPr>
            </a:lvl3pPr>
            <a:lvl4pPr lvl="3" rtl="0">
              <a:buNone/>
              <a:defRPr sz="800">
                <a:solidFill>
                  <a:schemeClr val="dk1"/>
                </a:solidFill>
                <a:latin typeface="Montserrat Medium"/>
                <a:ea typeface="Montserrat Medium"/>
                <a:cs typeface="Montserrat Medium"/>
                <a:sym typeface="Montserrat Medium"/>
              </a:defRPr>
            </a:lvl4pPr>
            <a:lvl5pPr lvl="4" rtl="0">
              <a:buNone/>
              <a:defRPr sz="800">
                <a:solidFill>
                  <a:schemeClr val="dk1"/>
                </a:solidFill>
                <a:latin typeface="Montserrat Medium"/>
                <a:ea typeface="Montserrat Medium"/>
                <a:cs typeface="Montserrat Medium"/>
                <a:sym typeface="Montserrat Medium"/>
              </a:defRPr>
            </a:lvl5pPr>
            <a:lvl6pPr lvl="5" rtl="0">
              <a:buNone/>
              <a:defRPr sz="800">
                <a:solidFill>
                  <a:schemeClr val="dk1"/>
                </a:solidFill>
                <a:latin typeface="Montserrat Medium"/>
                <a:ea typeface="Montserrat Medium"/>
                <a:cs typeface="Montserrat Medium"/>
                <a:sym typeface="Montserrat Medium"/>
              </a:defRPr>
            </a:lvl6pPr>
            <a:lvl7pPr lvl="6" rtl="0">
              <a:buNone/>
              <a:defRPr sz="800">
                <a:solidFill>
                  <a:schemeClr val="dk1"/>
                </a:solidFill>
                <a:latin typeface="Montserrat Medium"/>
                <a:ea typeface="Montserrat Medium"/>
                <a:cs typeface="Montserrat Medium"/>
                <a:sym typeface="Montserrat Medium"/>
              </a:defRPr>
            </a:lvl7pPr>
            <a:lvl8pPr lvl="7" rtl="0">
              <a:buNone/>
              <a:defRPr sz="800">
                <a:solidFill>
                  <a:schemeClr val="dk1"/>
                </a:solidFill>
                <a:latin typeface="Montserrat Medium"/>
                <a:ea typeface="Montserrat Medium"/>
                <a:cs typeface="Montserrat Medium"/>
                <a:sym typeface="Montserrat Medium"/>
              </a:defRPr>
            </a:lvl8pPr>
            <a:lvl9pPr lvl="8" rtl="0">
              <a:buNone/>
              <a:defRPr sz="8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1" name="Google Shape;81;p14"/>
          <p:cNvSpPr txBox="1"/>
          <p:nvPr>
            <p:ph idx="4294967295" type="ctrTitle"/>
          </p:nvPr>
        </p:nvSpPr>
        <p:spPr>
          <a:xfrm>
            <a:off x="458975" y="1438150"/>
            <a:ext cx="8226000" cy="1861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Aethelflaed, Edward and Aethelstan</a:t>
            </a:r>
            <a:endParaRPr>
              <a:solidFill>
                <a:srgbClr val="000000"/>
              </a:solidFill>
            </a:endParaRPr>
          </a:p>
        </p:txBody>
      </p:sp>
      <p:sp>
        <p:nvSpPr>
          <p:cNvPr id="82" name="Google Shape;82;p14"/>
          <p:cNvSpPr txBox="1"/>
          <p:nvPr>
            <p:ph idx="4294967295" type="subTitle"/>
          </p:nvPr>
        </p:nvSpPr>
        <p:spPr>
          <a:xfrm>
            <a:off x="458975" y="445025"/>
            <a:ext cx="8226000" cy="792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History </a:t>
            </a:r>
            <a:endParaRPr>
              <a:solidFill>
                <a:srgbClr val="000000"/>
              </a:solidFill>
            </a:endParaRPr>
          </a:p>
          <a:p>
            <a:pPr indent="0" lvl="0" marL="0" rtl="0" algn="l">
              <a:spcBef>
                <a:spcPts val="1000"/>
              </a:spcBef>
              <a:spcAft>
                <a:spcPts val="0"/>
              </a:spcAft>
              <a:buNone/>
            </a:pPr>
            <a:r>
              <a:rPr lang="en-GB">
                <a:solidFill>
                  <a:srgbClr val="000000"/>
                </a:solidFill>
              </a:rPr>
              <a:t>Enquiry: How “dark” were the Dark Ages?</a:t>
            </a:r>
            <a:endParaRPr>
              <a:solidFill>
                <a:srgbClr val="000000"/>
              </a:solidFill>
            </a:endParaRPr>
          </a:p>
          <a:p>
            <a:pPr indent="0" lvl="0" marL="0" rtl="0" algn="l">
              <a:spcBef>
                <a:spcPts val="1000"/>
              </a:spcBef>
              <a:spcAft>
                <a:spcPts val="1000"/>
              </a:spcAft>
              <a:buNone/>
            </a:pPr>
            <a:r>
              <a:t/>
            </a:r>
            <a:endParaRPr/>
          </a:p>
        </p:txBody>
      </p:sp>
      <p:sp>
        <p:nvSpPr>
          <p:cNvPr id="83" name="Google Shape;83;p14"/>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000000"/>
                </a:solidFill>
              </a:rPr>
              <a:t>Mr Cooper</a:t>
            </a: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ph type="title"/>
          </p:nvPr>
        </p:nvSpPr>
        <p:spPr>
          <a:xfrm>
            <a:off x="203050" y="164700"/>
            <a:ext cx="8694600" cy="4064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800"/>
              <a:t>Keeping it in the family</a:t>
            </a:r>
            <a:endParaRPr sz="3800"/>
          </a:p>
          <a:p>
            <a:pPr indent="0" lvl="0" marL="0" rtl="0" algn="l">
              <a:spcBef>
                <a:spcPts val="0"/>
              </a:spcBef>
              <a:spcAft>
                <a:spcPts val="0"/>
              </a:spcAft>
              <a:buNone/>
            </a:pPr>
            <a:r>
              <a:t/>
            </a:r>
            <a:endParaRPr b="0" sz="2900">
              <a:solidFill>
                <a:srgbClr val="000000"/>
              </a:solidFill>
            </a:endParaRPr>
          </a:p>
          <a:p>
            <a:pPr indent="0" lvl="0" marL="0" rtl="0" algn="l">
              <a:spcBef>
                <a:spcPts val="0"/>
              </a:spcBef>
              <a:spcAft>
                <a:spcPts val="0"/>
              </a:spcAft>
              <a:buNone/>
            </a:pPr>
            <a:r>
              <a:rPr b="0" lang="en-GB" sz="3100">
                <a:solidFill>
                  <a:srgbClr val="000000"/>
                </a:solidFill>
              </a:rPr>
              <a:t>Alfred spent much of his time as king strengthening and protecting Wessex from the Vikings. However, it was Alfred’s children, Edward and Aethelflaed, and his grandson Aethelstan, who finally defeated the Vikings and united England. </a:t>
            </a:r>
            <a:endParaRPr b="0" sz="2400">
              <a:solidFill>
                <a:schemeClr val="dk2"/>
              </a:solidFill>
            </a:endParaRPr>
          </a:p>
        </p:txBody>
      </p:sp>
      <p:sp>
        <p:nvSpPr>
          <p:cNvPr id="89" name="Google Shape;89;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ph type="title"/>
          </p:nvPr>
        </p:nvSpPr>
        <p:spPr>
          <a:xfrm>
            <a:off x="203050" y="164700"/>
            <a:ext cx="8694600" cy="4064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400"/>
              <a:t>Keeping it in the family</a:t>
            </a:r>
            <a:endParaRPr sz="3400"/>
          </a:p>
          <a:p>
            <a:pPr indent="0" lvl="0" marL="0" rtl="0" algn="l">
              <a:spcBef>
                <a:spcPts val="0"/>
              </a:spcBef>
              <a:spcAft>
                <a:spcPts val="0"/>
              </a:spcAft>
              <a:buNone/>
            </a:pPr>
            <a:r>
              <a:t/>
            </a:r>
            <a:endParaRPr b="0" sz="2500">
              <a:solidFill>
                <a:srgbClr val="000000"/>
              </a:solidFill>
            </a:endParaRPr>
          </a:p>
          <a:p>
            <a:pPr indent="0" lvl="0" marL="0" rtl="0" algn="l">
              <a:spcBef>
                <a:spcPts val="0"/>
              </a:spcBef>
              <a:spcAft>
                <a:spcPts val="0"/>
              </a:spcAft>
              <a:buNone/>
            </a:pPr>
            <a:r>
              <a:rPr b="0" lang="en-GB" sz="2700">
                <a:solidFill>
                  <a:srgbClr val="000000"/>
                </a:solidFill>
              </a:rPr>
              <a:t>Alfred died in 899, leaving his son Edward to become king of Wessex. A few years earlier, Alfred’s daughter, Aethelflaed, had married the lord of Mercia. So, after Alfred’s death Edward and Aethelflaed worked closely together. In 911, when her husband died, Aethelflaed took charge of Mercia and became known as Lady of Mercia.</a:t>
            </a:r>
            <a:endParaRPr b="0" sz="2700">
              <a:solidFill>
                <a:schemeClr val="dk2"/>
              </a:solidFill>
            </a:endParaRPr>
          </a:p>
          <a:p>
            <a:pPr indent="0" lvl="0" marL="0" rtl="0" algn="l">
              <a:lnSpc>
                <a:spcPct val="140000"/>
              </a:lnSpc>
              <a:spcBef>
                <a:spcPts val="1000"/>
              </a:spcBef>
              <a:spcAft>
                <a:spcPts val="0"/>
              </a:spcAft>
              <a:buNone/>
            </a:pPr>
            <a:r>
              <a:t/>
            </a:r>
            <a:endParaRPr b="0" sz="2000">
              <a:solidFill>
                <a:srgbClr val="303336"/>
              </a:solidFill>
            </a:endParaRPr>
          </a:p>
          <a:p>
            <a:pPr indent="0" lvl="0" marL="0" rtl="0" algn="l">
              <a:lnSpc>
                <a:spcPct val="140000"/>
              </a:lnSpc>
              <a:spcBef>
                <a:spcPts val="1000"/>
              </a:spcBef>
              <a:spcAft>
                <a:spcPts val="0"/>
              </a:spcAft>
              <a:buNone/>
            </a:pPr>
            <a:r>
              <a:t/>
            </a:r>
            <a:endParaRPr sz="2400"/>
          </a:p>
          <a:p>
            <a:pPr indent="0" lvl="0" marL="0" rtl="0" algn="l">
              <a:lnSpc>
                <a:spcPct val="140000"/>
              </a:lnSpc>
              <a:spcBef>
                <a:spcPts val="1000"/>
              </a:spcBef>
              <a:spcAft>
                <a:spcPts val="1000"/>
              </a:spcAft>
              <a:buNone/>
            </a:pPr>
            <a:r>
              <a:t/>
            </a:r>
            <a:endParaRPr b="0" sz="2000">
              <a:solidFill>
                <a:schemeClr val="dk2"/>
              </a:solidFill>
            </a:endParaRPr>
          </a:p>
        </p:txBody>
      </p:sp>
      <p:sp>
        <p:nvSpPr>
          <p:cNvPr id="95" name="Google Shape;95;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type="title"/>
          </p:nvPr>
        </p:nvSpPr>
        <p:spPr>
          <a:xfrm>
            <a:off x="197700" y="219400"/>
            <a:ext cx="8736300" cy="3997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t>Taking the fight to the Vikings</a:t>
            </a:r>
            <a:endParaRPr sz="3000"/>
          </a:p>
          <a:p>
            <a:pPr indent="0" lvl="0" marL="0" rtl="0" algn="l">
              <a:spcBef>
                <a:spcPts val="0"/>
              </a:spcBef>
              <a:spcAft>
                <a:spcPts val="0"/>
              </a:spcAft>
              <a:buNone/>
            </a:pPr>
            <a:r>
              <a:t/>
            </a:r>
            <a:endParaRPr b="0" sz="2300">
              <a:solidFill>
                <a:srgbClr val="000000"/>
              </a:solidFill>
            </a:endParaRPr>
          </a:p>
          <a:p>
            <a:pPr indent="0" lvl="0" marL="0" rtl="0" algn="l">
              <a:spcBef>
                <a:spcPts val="0"/>
              </a:spcBef>
              <a:spcAft>
                <a:spcPts val="0"/>
              </a:spcAft>
              <a:buNone/>
            </a:pPr>
            <a:r>
              <a:rPr b="0" lang="en-GB" sz="2300">
                <a:solidFill>
                  <a:srgbClr val="000000"/>
                </a:solidFill>
              </a:rPr>
              <a:t>Alfred managed to defend Wessex and parts of Mercia from Viking attacks. However, Edward and Aethelflaed started to launch attacks against the Vikings living in other parts of England. Working closely together for the next few years, they gradually took control of the area known as </a:t>
            </a:r>
            <a:r>
              <a:rPr lang="en-GB" sz="2300">
                <a:solidFill>
                  <a:srgbClr val="000000"/>
                </a:solidFill>
              </a:rPr>
              <a:t>the Danelaw</a:t>
            </a:r>
            <a:r>
              <a:rPr b="0" lang="en-GB" sz="2300">
                <a:solidFill>
                  <a:srgbClr val="000000"/>
                </a:solidFill>
              </a:rPr>
              <a:t>. They continued what Alfred had done by building </a:t>
            </a:r>
            <a:r>
              <a:rPr lang="en-GB" sz="2300">
                <a:solidFill>
                  <a:srgbClr val="000000"/>
                </a:solidFill>
              </a:rPr>
              <a:t>burhs</a:t>
            </a:r>
            <a:r>
              <a:rPr b="0" lang="en-GB" sz="2300">
                <a:solidFill>
                  <a:srgbClr val="000000"/>
                </a:solidFill>
              </a:rPr>
              <a:t> all over the country, and used them to launch attacks on Viking centres. </a:t>
            </a:r>
            <a:endParaRPr b="0" sz="1800">
              <a:solidFill>
                <a:schemeClr val="dk2"/>
              </a:solidFill>
            </a:endParaRPr>
          </a:p>
          <a:p>
            <a:pPr indent="0" lvl="0" marL="0" rtl="0" algn="l">
              <a:lnSpc>
                <a:spcPct val="140000"/>
              </a:lnSpc>
              <a:spcBef>
                <a:spcPts val="1000"/>
              </a:spcBef>
              <a:spcAft>
                <a:spcPts val="0"/>
              </a:spcAft>
              <a:buNone/>
            </a:pPr>
            <a:r>
              <a:t/>
            </a:r>
            <a:endParaRPr b="0" sz="1600">
              <a:solidFill>
                <a:srgbClr val="303336"/>
              </a:solidFill>
            </a:endParaRPr>
          </a:p>
          <a:p>
            <a:pPr indent="0" lvl="0" marL="0" rtl="0" algn="l">
              <a:lnSpc>
                <a:spcPct val="140000"/>
              </a:lnSpc>
              <a:spcBef>
                <a:spcPts val="1000"/>
              </a:spcBef>
              <a:spcAft>
                <a:spcPts val="0"/>
              </a:spcAft>
              <a:buNone/>
            </a:pPr>
            <a:r>
              <a:t/>
            </a:r>
            <a:endParaRPr sz="2000"/>
          </a:p>
          <a:p>
            <a:pPr indent="0" lvl="0" marL="0" rtl="0" algn="l">
              <a:lnSpc>
                <a:spcPct val="140000"/>
              </a:lnSpc>
              <a:spcBef>
                <a:spcPts val="1000"/>
              </a:spcBef>
              <a:spcAft>
                <a:spcPts val="1000"/>
              </a:spcAft>
              <a:buNone/>
            </a:pPr>
            <a:r>
              <a:t/>
            </a:r>
            <a:endParaRPr b="0" sz="1600">
              <a:solidFill>
                <a:schemeClr val="dk2"/>
              </a:solidFill>
            </a:endParaRPr>
          </a:p>
        </p:txBody>
      </p:sp>
      <p:sp>
        <p:nvSpPr>
          <p:cNvPr id="101" name="Google Shape;101;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8"/>
          <p:cNvSpPr txBox="1"/>
          <p:nvPr>
            <p:ph type="title"/>
          </p:nvPr>
        </p:nvSpPr>
        <p:spPr>
          <a:xfrm>
            <a:off x="197700" y="219400"/>
            <a:ext cx="8736300" cy="3997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400"/>
              <a:t>Taking the fight to the Vikings</a:t>
            </a:r>
            <a:endParaRPr sz="3400"/>
          </a:p>
          <a:p>
            <a:pPr indent="0" lvl="0" marL="0" rtl="0" algn="l">
              <a:spcBef>
                <a:spcPts val="0"/>
              </a:spcBef>
              <a:spcAft>
                <a:spcPts val="0"/>
              </a:spcAft>
              <a:buNone/>
            </a:pPr>
            <a:r>
              <a:t/>
            </a:r>
            <a:endParaRPr b="0" sz="2700">
              <a:solidFill>
                <a:srgbClr val="000000"/>
              </a:solidFill>
            </a:endParaRPr>
          </a:p>
          <a:p>
            <a:pPr indent="0" lvl="0" marL="0" rtl="0" algn="l">
              <a:spcBef>
                <a:spcPts val="0"/>
              </a:spcBef>
              <a:spcAft>
                <a:spcPts val="0"/>
              </a:spcAft>
              <a:buNone/>
            </a:pPr>
            <a:r>
              <a:rPr b="0" lang="en-GB" sz="2700">
                <a:solidFill>
                  <a:srgbClr val="000000"/>
                </a:solidFill>
              </a:rPr>
              <a:t>In 917, Edward pushed the Vikings out of East Anglia. Around the same time, Aethelflaed defeated the Vikings at both Derby and Leicester. Together, the brother and sister had pushed the Vikings out of England all the way to the Humber river, leaving only the old kingdom of Northumbria in Viking hands.</a:t>
            </a:r>
            <a:endParaRPr b="0" sz="2700">
              <a:solidFill>
                <a:srgbClr val="000000"/>
              </a:solidFill>
            </a:endParaRPr>
          </a:p>
          <a:p>
            <a:pPr indent="0" lvl="0" marL="0" rtl="0" algn="l">
              <a:spcBef>
                <a:spcPts val="1000"/>
              </a:spcBef>
              <a:spcAft>
                <a:spcPts val="0"/>
              </a:spcAft>
              <a:buNone/>
            </a:pPr>
            <a:r>
              <a:t/>
            </a:r>
            <a:endParaRPr b="0">
              <a:solidFill>
                <a:schemeClr val="dk2"/>
              </a:solidFill>
            </a:endParaRPr>
          </a:p>
          <a:p>
            <a:pPr indent="0" lvl="0" marL="0" rtl="0" algn="l">
              <a:lnSpc>
                <a:spcPct val="140000"/>
              </a:lnSpc>
              <a:spcBef>
                <a:spcPts val="1000"/>
              </a:spcBef>
              <a:spcAft>
                <a:spcPts val="0"/>
              </a:spcAft>
              <a:buNone/>
            </a:pPr>
            <a:r>
              <a:t/>
            </a:r>
            <a:endParaRPr b="0">
              <a:solidFill>
                <a:schemeClr val="dk2"/>
              </a:solidFill>
            </a:endParaRPr>
          </a:p>
          <a:p>
            <a:pPr indent="0" lvl="0" marL="0" rtl="0" algn="l">
              <a:lnSpc>
                <a:spcPct val="140000"/>
              </a:lnSpc>
              <a:spcBef>
                <a:spcPts val="1000"/>
              </a:spcBef>
              <a:spcAft>
                <a:spcPts val="0"/>
              </a:spcAft>
              <a:buNone/>
            </a:pPr>
            <a:r>
              <a:t/>
            </a:r>
            <a:endParaRPr b="0" sz="2000">
              <a:solidFill>
                <a:srgbClr val="303336"/>
              </a:solidFill>
            </a:endParaRPr>
          </a:p>
          <a:p>
            <a:pPr indent="0" lvl="0" marL="0" rtl="0" algn="l">
              <a:lnSpc>
                <a:spcPct val="140000"/>
              </a:lnSpc>
              <a:spcBef>
                <a:spcPts val="1000"/>
              </a:spcBef>
              <a:spcAft>
                <a:spcPts val="0"/>
              </a:spcAft>
              <a:buNone/>
            </a:pPr>
            <a:r>
              <a:t/>
            </a:r>
            <a:endParaRPr sz="2400"/>
          </a:p>
          <a:p>
            <a:pPr indent="0" lvl="0" marL="0" rtl="0" algn="l">
              <a:lnSpc>
                <a:spcPct val="140000"/>
              </a:lnSpc>
              <a:spcBef>
                <a:spcPts val="1000"/>
              </a:spcBef>
              <a:spcAft>
                <a:spcPts val="1000"/>
              </a:spcAft>
              <a:buNone/>
            </a:pPr>
            <a:r>
              <a:t/>
            </a:r>
            <a:endParaRPr b="0" sz="2000">
              <a:solidFill>
                <a:schemeClr val="dk2"/>
              </a:solidFill>
            </a:endParaRPr>
          </a:p>
        </p:txBody>
      </p:sp>
      <p:sp>
        <p:nvSpPr>
          <p:cNvPr id="107" name="Google Shape;10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9"/>
          <p:cNvSpPr txBox="1"/>
          <p:nvPr>
            <p:ph type="title"/>
          </p:nvPr>
        </p:nvSpPr>
        <p:spPr>
          <a:xfrm>
            <a:off x="112325" y="134750"/>
            <a:ext cx="8857500" cy="3949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Aethelstan, the first king of Britain</a:t>
            </a:r>
            <a:endParaRPr sz="3500"/>
          </a:p>
          <a:p>
            <a:pPr indent="0" lvl="0" marL="0" rtl="0" algn="l">
              <a:spcBef>
                <a:spcPts val="0"/>
              </a:spcBef>
              <a:spcAft>
                <a:spcPts val="0"/>
              </a:spcAft>
              <a:buNone/>
            </a:pPr>
            <a:r>
              <a:t/>
            </a:r>
            <a:endParaRPr b="0" sz="2500">
              <a:solidFill>
                <a:srgbClr val="000000"/>
              </a:solidFill>
            </a:endParaRPr>
          </a:p>
          <a:p>
            <a:pPr indent="0" lvl="0" marL="0" rtl="0" algn="l">
              <a:spcBef>
                <a:spcPts val="0"/>
              </a:spcBef>
              <a:spcAft>
                <a:spcPts val="0"/>
              </a:spcAft>
              <a:buNone/>
            </a:pPr>
            <a:r>
              <a:rPr b="0" lang="en-GB" sz="2800">
                <a:solidFill>
                  <a:srgbClr val="000000"/>
                </a:solidFill>
              </a:rPr>
              <a:t>In 924, Edward died, leaving his son Aethelstan as king. Aethelstan had spent much of his childhood with his aunt, Aethelflaed, the Lady of Mercia. In 927, he led an army north and took back control of York from the Vikings. A few years later in 934, he won another major victory against Constantin, the Scottish king, at the Battle of Brunanburh. </a:t>
            </a:r>
            <a:endParaRPr b="0" sz="2100">
              <a:solidFill>
                <a:srgbClr val="303336"/>
              </a:solidFill>
            </a:endParaRPr>
          </a:p>
          <a:p>
            <a:pPr indent="0" lvl="0" marL="0" rtl="0" algn="l">
              <a:lnSpc>
                <a:spcPct val="140000"/>
              </a:lnSpc>
              <a:spcBef>
                <a:spcPts val="1000"/>
              </a:spcBef>
              <a:spcAft>
                <a:spcPts val="0"/>
              </a:spcAft>
              <a:buNone/>
            </a:pPr>
            <a:r>
              <a:t/>
            </a:r>
            <a:endParaRPr sz="2500"/>
          </a:p>
          <a:p>
            <a:pPr indent="0" lvl="0" marL="0" rtl="0" algn="l">
              <a:lnSpc>
                <a:spcPct val="140000"/>
              </a:lnSpc>
              <a:spcBef>
                <a:spcPts val="1000"/>
              </a:spcBef>
              <a:spcAft>
                <a:spcPts val="1000"/>
              </a:spcAft>
              <a:buNone/>
            </a:pPr>
            <a:r>
              <a:t/>
            </a:r>
            <a:endParaRPr b="0" sz="2100">
              <a:solidFill>
                <a:schemeClr val="dk2"/>
              </a:solidFill>
            </a:endParaRPr>
          </a:p>
        </p:txBody>
      </p:sp>
      <p:sp>
        <p:nvSpPr>
          <p:cNvPr id="113" name="Google Shape;113;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0"/>
          <p:cNvSpPr txBox="1"/>
          <p:nvPr>
            <p:ph type="title"/>
          </p:nvPr>
        </p:nvSpPr>
        <p:spPr>
          <a:xfrm>
            <a:off x="168450" y="134775"/>
            <a:ext cx="8809800" cy="3949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200"/>
              <a:t>Aethelstan, the first king of Britain</a:t>
            </a:r>
            <a:endParaRPr sz="3200"/>
          </a:p>
          <a:p>
            <a:pPr indent="0" lvl="0" marL="0" rtl="0" algn="l">
              <a:spcBef>
                <a:spcPts val="0"/>
              </a:spcBef>
              <a:spcAft>
                <a:spcPts val="0"/>
              </a:spcAft>
              <a:buNone/>
            </a:pPr>
            <a:r>
              <a:t/>
            </a:r>
            <a:endParaRPr b="0">
              <a:solidFill>
                <a:srgbClr val="000000"/>
              </a:solidFill>
            </a:endParaRPr>
          </a:p>
          <a:p>
            <a:pPr indent="0" lvl="0" marL="0" rtl="0" algn="l">
              <a:spcBef>
                <a:spcPts val="0"/>
              </a:spcBef>
              <a:spcAft>
                <a:spcPts val="0"/>
              </a:spcAft>
              <a:buNone/>
            </a:pPr>
            <a:r>
              <a:rPr b="0" lang="en-GB" sz="2500">
                <a:solidFill>
                  <a:srgbClr val="000000"/>
                </a:solidFill>
              </a:rPr>
              <a:t>As a result, Aethelstan became known as “the King of the Whole of Britain”. We know this because he </a:t>
            </a:r>
            <a:r>
              <a:rPr lang="en-GB" sz="2500">
                <a:solidFill>
                  <a:srgbClr val="000000"/>
                </a:solidFill>
              </a:rPr>
              <a:t>minted</a:t>
            </a:r>
            <a:r>
              <a:rPr b="0" lang="en-GB" sz="2500">
                <a:solidFill>
                  <a:srgbClr val="000000"/>
                </a:solidFill>
              </a:rPr>
              <a:t> coins with this title on them. Aethelstan also cared about the people he ruled: he stopped the death penalty being used for people under the age of 15 because he thought it was cruel. He also introduced fines for any lord who let their people starve. </a:t>
            </a:r>
            <a:endParaRPr b="0" sz="2500">
              <a:solidFill>
                <a:srgbClr val="000000"/>
              </a:solidFill>
            </a:endParaRPr>
          </a:p>
          <a:p>
            <a:pPr indent="0" lvl="0" marL="0" rtl="0" algn="l">
              <a:spcBef>
                <a:spcPts val="1000"/>
              </a:spcBef>
              <a:spcAft>
                <a:spcPts val="0"/>
              </a:spcAft>
              <a:buNone/>
            </a:pPr>
            <a:r>
              <a:t/>
            </a:r>
            <a:endParaRPr b="0" sz="2000">
              <a:solidFill>
                <a:schemeClr val="dk2"/>
              </a:solidFill>
            </a:endParaRPr>
          </a:p>
          <a:p>
            <a:pPr indent="0" lvl="0" marL="0" rtl="0" algn="l">
              <a:lnSpc>
                <a:spcPct val="140000"/>
              </a:lnSpc>
              <a:spcBef>
                <a:spcPts val="1000"/>
              </a:spcBef>
              <a:spcAft>
                <a:spcPts val="0"/>
              </a:spcAft>
              <a:buNone/>
            </a:pPr>
            <a:r>
              <a:t/>
            </a:r>
            <a:endParaRPr b="0" sz="2000">
              <a:solidFill>
                <a:schemeClr val="dk2"/>
              </a:solidFill>
            </a:endParaRPr>
          </a:p>
          <a:p>
            <a:pPr indent="0" lvl="0" marL="0" rtl="0" algn="l">
              <a:lnSpc>
                <a:spcPct val="140000"/>
              </a:lnSpc>
              <a:spcBef>
                <a:spcPts val="1000"/>
              </a:spcBef>
              <a:spcAft>
                <a:spcPts val="0"/>
              </a:spcAft>
              <a:buNone/>
            </a:pPr>
            <a:r>
              <a:t/>
            </a:r>
            <a:endParaRPr b="0" sz="1800">
              <a:solidFill>
                <a:srgbClr val="303336"/>
              </a:solidFill>
            </a:endParaRPr>
          </a:p>
          <a:p>
            <a:pPr indent="0" lvl="0" marL="0" rtl="0" algn="l">
              <a:lnSpc>
                <a:spcPct val="140000"/>
              </a:lnSpc>
              <a:spcBef>
                <a:spcPts val="1000"/>
              </a:spcBef>
              <a:spcAft>
                <a:spcPts val="0"/>
              </a:spcAft>
              <a:buNone/>
            </a:pPr>
            <a:r>
              <a:t/>
            </a:r>
            <a:endParaRPr/>
          </a:p>
          <a:p>
            <a:pPr indent="0" lvl="0" marL="0" rtl="0" algn="l">
              <a:lnSpc>
                <a:spcPct val="140000"/>
              </a:lnSpc>
              <a:spcBef>
                <a:spcPts val="1000"/>
              </a:spcBef>
              <a:spcAft>
                <a:spcPts val="1000"/>
              </a:spcAft>
              <a:buNone/>
            </a:pPr>
            <a:r>
              <a:t/>
            </a:r>
            <a:endParaRPr b="0" sz="1800">
              <a:solidFill>
                <a:schemeClr val="dk2"/>
              </a:solidFill>
            </a:endParaRPr>
          </a:p>
        </p:txBody>
      </p:sp>
      <p:sp>
        <p:nvSpPr>
          <p:cNvPr id="119" name="Google Shape;119;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1"/>
          <p:cNvSpPr txBox="1"/>
          <p:nvPr>
            <p:ph idx="1" type="body"/>
          </p:nvPr>
        </p:nvSpPr>
        <p:spPr>
          <a:xfrm>
            <a:off x="158900" y="179925"/>
            <a:ext cx="8727600" cy="38937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3400">
                <a:solidFill>
                  <a:schemeClr val="dk1"/>
                </a:solidFill>
              </a:rPr>
              <a:t>Glossary</a:t>
            </a:r>
            <a:endParaRPr b="1" sz="3400">
              <a:solidFill>
                <a:schemeClr val="dk1"/>
              </a:solidFill>
            </a:endParaRPr>
          </a:p>
          <a:p>
            <a:pPr indent="0" lvl="0" marL="0" rtl="0" algn="l">
              <a:lnSpc>
                <a:spcPct val="115000"/>
              </a:lnSpc>
              <a:spcBef>
                <a:spcPts val="0"/>
              </a:spcBef>
              <a:spcAft>
                <a:spcPts val="0"/>
              </a:spcAft>
              <a:buNone/>
            </a:pPr>
            <a:r>
              <a:t/>
            </a:r>
            <a:endParaRPr u="sng"/>
          </a:p>
          <a:p>
            <a:pPr indent="0" lvl="0" marL="0" rtl="0" algn="l">
              <a:lnSpc>
                <a:spcPct val="115000"/>
              </a:lnSpc>
              <a:spcBef>
                <a:spcPts val="0"/>
              </a:spcBef>
              <a:spcAft>
                <a:spcPts val="0"/>
              </a:spcAft>
              <a:buNone/>
            </a:pPr>
            <a:r>
              <a:rPr lang="en-GB" sz="2700" u="sng"/>
              <a:t>The Danelaw</a:t>
            </a:r>
            <a:r>
              <a:rPr lang="en-GB" sz="2700"/>
              <a:t>: The area of England ruled by the Vikings. </a:t>
            </a:r>
            <a:endParaRPr sz="2700"/>
          </a:p>
          <a:p>
            <a:pPr indent="0" lvl="0" marL="0" rtl="0" algn="l">
              <a:lnSpc>
                <a:spcPct val="115000"/>
              </a:lnSpc>
              <a:spcBef>
                <a:spcPts val="0"/>
              </a:spcBef>
              <a:spcAft>
                <a:spcPts val="0"/>
              </a:spcAft>
              <a:buNone/>
            </a:pPr>
            <a:r>
              <a:rPr lang="en-GB" sz="2700" u="sng"/>
              <a:t>A burh</a:t>
            </a:r>
            <a:r>
              <a:rPr lang="en-GB" sz="2700"/>
              <a:t>: A town surrounded by a wall to defend it against the Vikings.</a:t>
            </a:r>
            <a:endParaRPr sz="2700"/>
          </a:p>
          <a:p>
            <a:pPr indent="0" lvl="0" marL="0" rtl="0" algn="l">
              <a:lnSpc>
                <a:spcPct val="115000"/>
              </a:lnSpc>
              <a:spcBef>
                <a:spcPts val="0"/>
              </a:spcBef>
              <a:spcAft>
                <a:spcPts val="0"/>
              </a:spcAft>
              <a:buNone/>
            </a:pPr>
            <a:r>
              <a:rPr lang="en-GB" sz="2700" u="sng"/>
              <a:t>To mint a coin</a:t>
            </a:r>
            <a:r>
              <a:rPr lang="en-GB" sz="2700"/>
              <a:t>: To make a coin.</a:t>
            </a:r>
            <a:endParaRPr sz="2700"/>
          </a:p>
          <a:p>
            <a:pPr indent="0" lvl="0" marL="0" rtl="0" algn="l">
              <a:spcBef>
                <a:spcPts val="0"/>
              </a:spcBef>
              <a:spcAft>
                <a:spcPts val="1000"/>
              </a:spcAft>
              <a:buNone/>
            </a:pPr>
            <a:r>
              <a:t/>
            </a:r>
            <a:endParaRPr sz="2000"/>
          </a:p>
        </p:txBody>
      </p:sp>
      <p:sp>
        <p:nvSpPr>
          <p:cNvPr id="125" name="Google Shape;125;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2"/>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31" name="Google Shape;131;p22"/>
          <p:cNvSpPr txBox="1"/>
          <p:nvPr>
            <p:ph type="title"/>
          </p:nvPr>
        </p:nvSpPr>
        <p:spPr>
          <a:xfrm>
            <a:off x="117175" y="119900"/>
            <a:ext cx="87417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200"/>
              <a:t>Comprehension Questions</a:t>
            </a:r>
            <a:endParaRPr sz="3200"/>
          </a:p>
        </p:txBody>
      </p:sp>
      <p:sp>
        <p:nvSpPr>
          <p:cNvPr id="132" name="Google Shape;132;p22"/>
          <p:cNvSpPr txBox="1"/>
          <p:nvPr>
            <p:ph idx="1" type="body"/>
          </p:nvPr>
        </p:nvSpPr>
        <p:spPr>
          <a:xfrm>
            <a:off x="127191" y="689575"/>
            <a:ext cx="8842800" cy="2579700"/>
          </a:xfrm>
          <a:prstGeom prst="rect">
            <a:avLst/>
          </a:prstGeom>
        </p:spPr>
        <p:txBody>
          <a:bodyPr anchorCtr="0" anchor="t" bIns="0" lIns="0" spcFirstLastPara="1" rIns="0" wrap="square" tIns="0">
            <a:noAutofit/>
          </a:bodyPr>
          <a:lstStyle/>
          <a:p>
            <a:pPr indent="-387350" lvl="0" marL="457200" rtl="0" algn="l">
              <a:lnSpc>
                <a:spcPct val="115000"/>
              </a:lnSpc>
              <a:spcBef>
                <a:spcPts val="0"/>
              </a:spcBef>
              <a:spcAft>
                <a:spcPts val="0"/>
              </a:spcAft>
              <a:buClr>
                <a:srgbClr val="000000"/>
              </a:buClr>
              <a:buSzPts val="2500"/>
              <a:buAutoNum type="arabicPeriod"/>
            </a:pPr>
            <a:r>
              <a:rPr lang="en-GB" sz="2500">
                <a:solidFill>
                  <a:srgbClr val="000000"/>
                </a:solidFill>
              </a:rPr>
              <a:t>Who were Alfred’s children?</a:t>
            </a:r>
            <a:endParaRPr sz="2500">
              <a:solidFill>
                <a:srgbClr val="000000"/>
              </a:solidFill>
            </a:endParaRPr>
          </a:p>
          <a:p>
            <a:pPr indent="-387350" lvl="0" marL="457200" rtl="0" algn="l">
              <a:lnSpc>
                <a:spcPct val="115000"/>
              </a:lnSpc>
              <a:spcBef>
                <a:spcPts val="0"/>
              </a:spcBef>
              <a:spcAft>
                <a:spcPts val="0"/>
              </a:spcAft>
              <a:buClr>
                <a:srgbClr val="000000"/>
              </a:buClr>
              <a:buSzPts val="2500"/>
              <a:buAutoNum type="arabicPeriod"/>
            </a:pPr>
            <a:r>
              <a:rPr lang="en-GB" sz="2500">
                <a:solidFill>
                  <a:srgbClr val="000000"/>
                </a:solidFill>
              </a:rPr>
              <a:t>Why was Aethelflaed known as the Lady of Mercia?</a:t>
            </a:r>
            <a:endParaRPr sz="2500">
              <a:solidFill>
                <a:srgbClr val="000000"/>
              </a:solidFill>
            </a:endParaRPr>
          </a:p>
          <a:p>
            <a:pPr indent="-387350" lvl="0" marL="457200" rtl="0" algn="l">
              <a:lnSpc>
                <a:spcPct val="115000"/>
              </a:lnSpc>
              <a:spcBef>
                <a:spcPts val="0"/>
              </a:spcBef>
              <a:spcAft>
                <a:spcPts val="0"/>
              </a:spcAft>
              <a:buClr>
                <a:srgbClr val="000000"/>
              </a:buClr>
              <a:buSzPts val="2500"/>
              <a:buAutoNum type="arabicPeriod"/>
            </a:pPr>
            <a:r>
              <a:rPr lang="en-GB" sz="2500">
                <a:solidFill>
                  <a:srgbClr val="000000"/>
                </a:solidFill>
              </a:rPr>
              <a:t>What did Edward and Aethelflaed do to the Vikings?</a:t>
            </a:r>
            <a:endParaRPr sz="2500">
              <a:solidFill>
                <a:srgbClr val="000000"/>
              </a:solidFill>
            </a:endParaRPr>
          </a:p>
          <a:p>
            <a:pPr indent="-387350" lvl="0" marL="457200" rtl="0" algn="l">
              <a:lnSpc>
                <a:spcPct val="115000"/>
              </a:lnSpc>
              <a:spcBef>
                <a:spcPts val="0"/>
              </a:spcBef>
              <a:spcAft>
                <a:spcPts val="0"/>
              </a:spcAft>
              <a:buClr>
                <a:srgbClr val="000000"/>
              </a:buClr>
              <a:buSzPts val="2500"/>
              <a:buAutoNum type="arabicPeriod"/>
            </a:pPr>
            <a:r>
              <a:rPr lang="en-GB" sz="2500">
                <a:solidFill>
                  <a:srgbClr val="000000"/>
                </a:solidFill>
              </a:rPr>
              <a:t>Why did Aethelstan become known as “the King of the Whole of Britain”?</a:t>
            </a:r>
            <a:endParaRPr sz="2500">
              <a:solidFill>
                <a:srgbClr val="000000"/>
              </a:solidFill>
            </a:endParaRPr>
          </a:p>
          <a:p>
            <a:pPr indent="-387350" lvl="0" marL="457200" rtl="0" algn="l">
              <a:lnSpc>
                <a:spcPct val="115000"/>
              </a:lnSpc>
              <a:spcBef>
                <a:spcPts val="0"/>
              </a:spcBef>
              <a:spcAft>
                <a:spcPts val="0"/>
              </a:spcAft>
              <a:buClr>
                <a:srgbClr val="000000"/>
              </a:buClr>
              <a:buSzPts val="2500"/>
              <a:buAutoNum type="arabicPeriod"/>
            </a:pPr>
            <a:r>
              <a:rPr lang="en-GB" sz="2500">
                <a:solidFill>
                  <a:srgbClr val="000000"/>
                </a:solidFill>
              </a:rPr>
              <a:t>What did Aethelstan do to make life better for people in England?</a:t>
            </a:r>
            <a:endParaRPr sz="2500">
              <a:solidFill>
                <a:srgbClr val="000000"/>
              </a:solidFill>
            </a:endParaRPr>
          </a:p>
        </p:txBody>
      </p:sp>
      <p:sp>
        <p:nvSpPr>
          <p:cNvPr id="133" name="Google Shape;133;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