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4" r:id="rId3"/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Cabin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Cabin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Cabin-bold.fntdata"/><Relationship Id="rId18" Type="http://schemas.openxmlformats.org/officeDocument/2006/relationships/font" Target="fonts/Cabi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66f8c8e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66f8c8e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c2e433771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c2e433771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c2e433771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c2e433771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bfa2e6074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bfa2e6074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3346704" y="1447038"/>
            <a:ext cx="11594700" cy="17829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4325" lIns="274325" spcFirstLastPara="1" rIns="274325" wrap="square" tIns="2743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abin"/>
              <a:buNone/>
              <a:defRPr b="0" i="0" sz="42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3346704" y="3957066"/>
            <a:ext cx="11594700" cy="4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0" type="dt"/>
          </p:nvPr>
        </p:nvSpPr>
        <p:spPr>
          <a:xfrm>
            <a:off x="11732143" y="9358224"/>
            <a:ext cx="41307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1" type="ftr"/>
          </p:nvPr>
        </p:nvSpPr>
        <p:spPr>
          <a:xfrm>
            <a:off x="2400300" y="9354312"/>
            <a:ext cx="8851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1" name="Google Shape;81;p14"/>
          <p:cNvSpPr/>
          <p:nvPr>
            <p:ph idx="12" type="sldNum"/>
          </p:nvPr>
        </p:nvSpPr>
        <p:spPr>
          <a:xfrm>
            <a:off x="16138383" y="9326880"/>
            <a:ext cx="548400" cy="5484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68550" lIns="27425" spcFirstLastPara="1" rIns="27425" wrap="square" tIns="685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3" name="Google Shape;113;p21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3" name="Google Shape;123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7" name="Google Shape;127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6" name="Google Shape;146;p2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7" name="Google Shape;147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54" name="Google Shape;154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56" name="Google Shape;156;p28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7" name="Google Shape;157;p28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58" name="Google Shape;158;p28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9" name="Google Shape;159;p28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60" name="Google Shape;160;p28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1" name="Google Shape;161;p28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600">
                <a:solidFill>
                  <a:srgbClr val="4B3241"/>
                </a:solidFill>
              </a:rPr>
              <a:t>Science</a:t>
            </a:r>
            <a:endParaRPr b="0"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material could I use to build a wall?</a:t>
            </a:r>
            <a:endParaRPr/>
          </a:p>
        </p:txBody>
      </p:sp>
      <p:sp>
        <p:nvSpPr>
          <p:cNvPr id="168" name="Google Shape;168;p29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Miss Harris </a:t>
            </a:r>
            <a:endParaRPr/>
          </a:p>
        </p:txBody>
      </p:sp>
      <p:sp>
        <p:nvSpPr>
          <p:cNvPr id="169" name="Google Shape;169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75" name="Google Shape;175;p30"/>
          <p:cNvSpPr txBox="1"/>
          <p:nvPr/>
        </p:nvSpPr>
        <p:spPr>
          <a:xfrm>
            <a:off x="660775" y="354250"/>
            <a:ext cx="2811000" cy="7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3995750" y="354250"/>
            <a:ext cx="2959800" cy="7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Material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660775" y="3177250"/>
            <a:ext cx="14419800" cy="29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My duvet 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 made from </a:t>
            </a: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fabrics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Fabrics 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are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_________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 because </a:t>
            </a: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_____________.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7594975" y="354250"/>
            <a:ext cx="3898500" cy="7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Properties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660775" y="354250"/>
            <a:ext cx="2811000" cy="7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Object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31"/>
          <p:cNvSpPr txBox="1"/>
          <p:nvPr/>
        </p:nvSpPr>
        <p:spPr>
          <a:xfrm>
            <a:off x="3995750" y="354250"/>
            <a:ext cx="2959800" cy="7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Material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660775" y="3655050"/>
            <a:ext cx="14419800" cy="29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Glasses 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are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 made from </a:t>
            </a: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glass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Glass 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is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_________</a:t>
            </a: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 because </a:t>
            </a:r>
            <a:r>
              <a:rPr b="1" lang="en-GB" sz="5000">
                <a:latin typeface="Montserrat"/>
                <a:ea typeface="Montserrat"/>
                <a:cs typeface="Montserrat"/>
                <a:sym typeface="Montserrat"/>
              </a:rPr>
              <a:t>_____________.</a:t>
            </a:r>
            <a:endParaRPr b="1"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1"/>
          <p:cNvSpPr txBox="1"/>
          <p:nvPr/>
        </p:nvSpPr>
        <p:spPr>
          <a:xfrm>
            <a:off x="7594975" y="354250"/>
            <a:ext cx="3898500" cy="73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Properties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3" name="Google Shape;193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32"/>
          <p:cNvSpPr txBox="1"/>
          <p:nvPr/>
        </p:nvSpPr>
        <p:spPr>
          <a:xfrm>
            <a:off x="633682" y="492925"/>
            <a:ext cx="14036700" cy="17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SzPts val="4600"/>
              <a:buFont typeface="Montserrat"/>
              <a:buAutoNum type="arabicPeriod"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Choose a group of materials</a:t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483450" y="4680050"/>
            <a:ext cx="14691900" cy="20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3. Use glue to stick it in place if needed</a:t>
            </a:r>
            <a:endParaRPr sz="1200"/>
          </a:p>
        </p:txBody>
      </p:sp>
      <p:sp>
        <p:nvSpPr>
          <p:cNvPr id="196" name="Google Shape;196;p32"/>
          <p:cNvSpPr txBox="1"/>
          <p:nvPr/>
        </p:nvSpPr>
        <p:spPr>
          <a:xfrm>
            <a:off x="593422" y="2635175"/>
            <a:ext cx="12716400" cy="12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2. Build a wall using the material</a:t>
            </a:r>
            <a:endParaRPr sz="1200"/>
          </a:p>
        </p:txBody>
      </p:sp>
      <p:sp>
        <p:nvSpPr>
          <p:cNvPr id="197" name="Google Shape;197;p32"/>
          <p:cNvSpPr txBox="1"/>
          <p:nvPr/>
        </p:nvSpPr>
        <p:spPr>
          <a:xfrm>
            <a:off x="515334" y="7153850"/>
            <a:ext cx="14159700" cy="17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latin typeface="Montserrat"/>
                <a:ea typeface="Montserrat"/>
                <a:cs typeface="Montserrat"/>
                <a:sym typeface="Montserrat"/>
              </a:rPr>
              <a:t>4. Keep it safe for next lesson!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