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7.png"/><Relationship Id="rId13" Type="http://schemas.openxmlformats.org/officeDocument/2006/relationships/image" Target="../media/image5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Relationship Id="rId1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7.png"/><Relationship Id="rId13" Type="http://schemas.openxmlformats.org/officeDocument/2006/relationships/image" Target="../media/image5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Relationship Id="rId1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554225" y="1962550"/>
            <a:ext cx="53394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73340"/>
                </a:solidFill>
              </a:rPr>
              <a:t>Multiply and divide directed numbers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554225" y="329900"/>
            <a:ext cx="3951000" cy="15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34443"/>
                </a:solidFill>
              </a:rPr>
              <a:t>Maths</a:t>
            </a:r>
            <a:endParaRPr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131316"/>
                </a:solidFill>
              </a:rPr>
              <a:t>Mr Lund</a:t>
            </a:r>
            <a:endParaRPr>
              <a:solidFill>
                <a:srgbClr val="131316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Multiply and divide directed numbers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4" y="924805"/>
            <a:ext cx="3893569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131316"/>
                </a:solidFill>
              </a:rPr>
              <a:t>‹#›</a:t>
            </a:fld>
            <a:endParaRPr>
              <a:solidFill>
                <a:srgbClr val="131316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830450" y="924805"/>
            <a:ext cx="3816116" cy="39730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5612693" y="3104453"/>
            <a:ext cx="292825" cy="30321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5206095" y="3407679"/>
            <a:ext cx="292800" cy="303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5612700" y="3710973"/>
            <a:ext cx="292800" cy="303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5146560" y="4049911"/>
            <a:ext cx="292825" cy="30321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73340"/>
                </a:solidFill>
              </a:rPr>
              <a:t>Multiply and divide directed numbers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58974" y="924805"/>
            <a:ext cx="3893700" cy="462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9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131316"/>
                </a:solidFill>
              </a:rPr>
              <a:t>‹#›</a:t>
            </a:fld>
            <a:endParaRPr>
              <a:solidFill>
                <a:srgbClr val="131316"/>
              </a:solidFill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4830450" y="924805"/>
            <a:ext cx="3816116" cy="397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Arrange the cards in ascending order of value.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05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05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7. Which card does not belong?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1706260" y="1703085"/>
            <a:ext cx="388882" cy="36285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2624617" y="1715969"/>
            <a:ext cx="388882" cy="36285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5226557" y="2265902"/>
            <a:ext cx="893380" cy="420413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6271392" y="2265902"/>
            <a:ext cx="893380" cy="420413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7316227" y="2265901"/>
            <a:ext cx="893380" cy="420413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5641438" y="1599399"/>
            <a:ext cx="952574" cy="420413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6783992" y="1599399"/>
            <a:ext cx="978925" cy="420413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5247844" y="3296261"/>
            <a:ext cx="893380" cy="420413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6249406" y="3296260"/>
            <a:ext cx="893380" cy="420413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7241446" y="3296258"/>
            <a:ext cx="975123" cy="420413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7250968" y="3885026"/>
            <a:ext cx="996057" cy="420413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5247844" y="3885027"/>
            <a:ext cx="893380" cy="420413"/>
          </a:xfrm>
          <a:prstGeom prst="roundRect">
            <a:avLst>
              <a:gd fmla="val 16667" name="adj"/>
            </a:avLst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6249406" y="3885026"/>
            <a:ext cx="893380" cy="420413"/>
          </a:xfrm>
          <a:prstGeom prst="roundRect">
            <a:avLst>
              <a:gd fmla="val 16667" name="adj"/>
            </a:avLst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13131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13131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73340"/>
                </a:solidFill>
              </a:rPr>
              <a:t>Multiply and divide directed numbers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458974" y="924805"/>
            <a:ext cx="3893569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131316"/>
                </a:solidFill>
              </a:rPr>
              <a:t>‹#›</a:t>
            </a:fld>
            <a:endParaRPr>
              <a:solidFill>
                <a:srgbClr val="131316"/>
              </a:solidFill>
            </a:endParaRPr>
          </a:p>
        </p:txBody>
      </p:sp>
      <p:sp>
        <p:nvSpPr>
          <p:cNvPr id="81" name="Google Shape;81;p10"/>
          <p:cNvSpPr txBox="1"/>
          <p:nvPr/>
        </p:nvSpPr>
        <p:spPr>
          <a:xfrm>
            <a:off x="4830450" y="924805"/>
            <a:ext cx="3816116" cy="39730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73340"/>
                </a:solidFill>
              </a:rPr>
              <a:t>Multiply and divide directed numbers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458974" y="924805"/>
            <a:ext cx="3893569" cy="46246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131316"/>
                </a:solidFill>
              </a:rPr>
              <a:t>‹#›</a:t>
            </a:fld>
            <a:endParaRPr>
              <a:solidFill>
                <a:srgbClr val="131316"/>
              </a:solidFill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4830450" y="924805"/>
            <a:ext cx="3816116" cy="397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Arrange the cards in ascending order of value.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05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05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7. Which card does not belong?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5226557" y="2265902"/>
            <a:ext cx="893380" cy="420413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1"/>
          <p:cNvSpPr/>
          <p:nvPr/>
        </p:nvSpPr>
        <p:spPr>
          <a:xfrm>
            <a:off x="6271392" y="2265902"/>
            <a:ext cx="893380" cy="420413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7316227" y="2265901"/>
            <a:ext cx="893380" cy="420413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5641438" y="1599399"/>
            <a:ext cx="952574" cy="420413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6783992" y="1599399"/>
            <a:ext cx="978925" cy="420413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5247844" y="3296261"/>
            <a:ext cx="893380" cy="420413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6249406" y="3296260"/>
            <a:ext cx="893380" cy="420413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1"/>
          <p:cNvSpPr/>
          <p:nvPr/>
        </p:nvSpPr>
        <p:spPr>
          <a:xfrm>
            <a:off x="7241446" y="3296258"/>
            <a:ext cx="975123" cy="420413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8" name="Google Shape;98;p11"/>
          <p:cNvSpPr/>
          <p:nvPr/>
        </p:nvSpPr>
        <p:spPr>
          <a:xfrm>
            <a:off x="7250968" y="3885026"/>
            <a:ext cx="996057" cy="420413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5247844" y="3885027"/>
            <a:ext cx="893380" cy="420413"/>
          </a:xfrm>
          <a:prstGeom prst="roundRect">
            <a:avLst>
              <a:gd fmla="val 16667" name="adj"/>
            </a:avLst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6249406" y="3885026"/>
            <a:ext cx="893380" cy="420413"/>
          </a:xfrm>
          <a:prstGeom prst="roundRect">
            <a:avLst>
              <a:gd fmla="val 16667" name="adj"/>
            </a:avLst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5860099" y="1983824"/>
            <a:ext cx="5127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3rd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1"/>
          <p:cNvSpPr txBox="1"/>
          <p:nvPr/>
        </p:nvSpPr>
        <p:spPr>
          <a:xfrm>
            <a:off x="6930344" y="1982161"/>
            <a:ext cx="5453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5th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1"/>
          <p:cNvSpPr txBox="1"/>
          <p:nvPr/>
        </p:nvSpPr>
        <p:spPr>
          <a:xfrm>
            <a:off x="5380924" y="2698344"/>
            <a:ext cx="5567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2nd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1"/>
          <p:cNvSpPr txBox="1"/>
          <p:nvPr/>
        </p:nvSpPr>
        <p:spPr>
          <a:xfrm>
            <a:off x="6520440" y="2698344"/>
            <a:ext cx="4099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1st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1"/>
          <p:cNvSpPr txBox="1"/>
          <p:nvPr/>
        </p:nvSpPr>
        <p:spPr>
          <a:xfrm>
            <a:off x="7590684" y="2698344"/>
            <a:ext cx="5424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4th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1"/>
          <p:cNvSpPr/>
          <p:nvPr/>
        </p:nvSpPr>
        <p:spPr>
          <a:xfrm rot="-2648027">
            <a:off x="7420137" y="3182463"/>
            <a:ext cx="651643" cy="648000"/>
          </a:xfrm>
          <a:prstGeom prst="plus">
            <a:avLst>
              <a:gd fmla="val 47663" name="adj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