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6D15C2-54C1-4FE6-82A7-665422AE6E1E}">
  <a:tblStyle styleId="{796D15C2-54C1-4FE6-82A7-665422AE6E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f332b1e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f332b1e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f332b1ea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f332b1ea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Subtracting Two 3-Digit Numbers (Without Regrouping)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3221500"/>
            <a:ext cx="16452000" cy="561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Brinkworth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338875" y="385900"/>
            <a:ext cx="166662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Part A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 -</a:t>
            </a:r>
            <a:r>
              <a:rPr b="1" lang="en-GB" sz="6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6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Subtract two 3-digit numbers to get 222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different ways can you find?</a:t>
            </a:r>
            <a:endParaRPr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782475" y="2454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{796D15C2-54C1-4FE6-82A7-665422AE6E1E}</a:tableStyleId>
              </a:tblPr>
              <a:tblGrid>
                <a:gridCol w="5445300"/>
                <a:gridCol w="5445300"/>
                <a:gridCol w="54453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456 - 223 =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555 - 432 = 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345 - 142 =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= 765 - 221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= 409 - 203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= 756 - 222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604 - 301 =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= 458 - 421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        =  189 - 100</a:t>
                      </a:r>
                      <a:endParaRPr b="1" sz="4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15"/>
          <p:cNvSpPr/>
          <p:nvPr/>
        </p:nvSpPr>
        <p:spPr>
          <a:xfrm>
            <a:off x="4420850" y="24947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1057000" y="34044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4573250" y="422985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6385700" y="422985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6385700" y="34044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11927500" y="422985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11796500" y="34044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5151800" y="24947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9862525" y="2494700"/>
            <a:ext cx="1161600" cy="7632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917950" y="890050"/>
            <a:ext cx="15801600" cy="1629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Part B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chemeClr val="dk2"/>
                </a:solidFill>
              </a:rPr>
              <a:t>Which one of these would be the odd one out?</a:t>
            </a:r>
            <a:endParaRPr b="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chemeClr val="dk2"/>
                </a:solidFill>
              </a:rPr>
              <a:t>Why?</a:t>
            </a:r>
            <a:endParaRPr b="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solidFill>
                  <a:schemeClr val="dk2"/>
                </a:solidFill>
              </a:rPr>
              <a:t>Challenge -</a:t>
            </a:r>
            <a:r>
              <a:rPr lang="en-GB" sz="3800"/>
              <a:t> </a:t>
            </a:r>
            <a:r>
              <a:rPr b="0" lang="en-GB" sz="3800">
                <a:solidFill>
                  <a:schemeClr val="dk2"/>
                </a:solidFill>
              </a:rPr>
              <a:t>Answer it</a:t>
            </a:r>
            <a:endParaRPr b="0" sz="3800">
              <a:solidFill>
                <a:schemeClr val="dk2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91450" lIns="91450" spcFirstLastPara="1" rIns="91450" wrap="square" tIns="91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52500" y="495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{796D15C2-54C1-4FE6-82A7-665422AE6E1E}</a:tableStyleId>
              </a:tblPr>
              <a:tblGrid>
                <a:gridCol w="4095750"/>
                <a:gridCol w="4095750"/>
                <a:gridCol w="4095750"/>
                <a:gridCol w="4095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507 - 105 =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634 - 214 = 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475 - 113 = 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802 - 137=</a:t>
                      </a:r>
                      <a:endParaRPr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50" marB="91450" marR="91450" marL="91450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