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4257b4c9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8c4257b4c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428599d7_0_4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8b428599d7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For your task, you need to write the time on the line that each clock face is showing. All the times are half past times.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0988e6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8c0988e6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For your task, you need to write the time on the line that each clock face is showing. All the times are half past times.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0988e6f7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c0988e6f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For your task, you need to write the time on the line that each clock face is showing. All the times are half past times.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1"/>
            <a:ext cx="79020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7" y="7235497"/>
            <a:ext cx="4719194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1" y="8918400"/>
            <a:ext cx="889500" cy="136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917950" y="2876300"/>
            <a:ext cx="6256800" cy="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9468000" y="2876300"/>
            <a:ext cx="6256800" cy="90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917950" y="5904750"/>
            <a:ext cx="6256800" cy="90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917950" y="7168601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9468000" y="5904750"/>
            <a:ext cx="6256800" cy="90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9468000" y="7168601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917950" y="2876300"/>
            <a:ext cx="790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indent="-533400" lvl="1" marL="914400" rtl="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SzPts val="2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917950" y="2876300"/>
            <a:ext cx="16452000" cy="3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2" type="subTitle"/>
          </p:nvPr>
        </p:nvSpPr>
        <p:spPr>
          <a:xfrm>
            <a:off x="917950" y="8210951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7" y="7235497"/>
            <a:ext cx="4694275" cy="255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17398451" y="8918400"/>
            <a:ext cx="8892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830857" y="770704"/>
            <a:ext cx="3625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2100"/>
          </a:p>
        </p:txBody>
      </p:sp>
      <p:sp>
        <p:nvSpPr>
          <p:cNvPr id="88" name="Google Shape;88;p19"/>
          <p:cNvSpPr txBox="1"/>
          <p:nvPr/>
        </p:nvSpPr>
        <p:spPr>
          <a:xfrm>
            <a:off x="830857" y="9487267"/>
            <a:ext cx="812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830857" y="770704"/>
            <a:ext cx="3625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2100"/>
          </a:p>
        </p:txBody>
      </p:sp>
      <p:sp>
        <p:nvSpPr>
          <p:cNvPr id="91" name="Google Shape;91;p20"/>
          <p:cNvSpPr txBox="1"/>
          <p:nvPr/>
        </p:nvSpPr>
        <p:spPr>
          <a:xfrm>
            <a:off x="830857" y="9487267"/>
            <a:ext cx="812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/>
        </p:nvSpPr>
        <p:spPr>
          <a:xfrm>
            <a:off x="830857" y="770704"/>
            <a:ext cx="65028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sp>
        <p:nvSpPr>
          <p:cNvPr id="94" name="Google Shape;94;p21"/>
          <p:cNvSpPr txBox="1"/>
          <p:nvPr/>
        </p:nvSpPr>
        <p:spPr>
          <a:xfrm>
            <a:off x="830857" y="9487267"/>
            <a:ext cx="812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/>
        </p:nvSpPr>
        <p:spPr>
          <a:xfrm>
            <a:off x="830857" y="770704"/>
            <a:ext cx="65028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2100"/>
          </a:p>
        </p:txBody>
      </p:sp>
      <p:sp>
        <p:nvSpPr>
          <p:cNvPr id="97" name="Google Shape;97;p22"/>
          <p:cNvSpPr txBox="1"/>
          <p:nvPr/>
        </p:nvSpPr>
        <p:spPr>
          <a:xfrm>
            <a:off x="830857" y="9487267"/>
            <a:ext cx="812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917950" y="2876300"/>
            <a:ext cx="790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9467951" y="2876300"/>
            <a:ext cx="790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3"/>
          <p:cNvSpPr txBox="1"/>
          <p:nvPr>
            <p:ph idx="3" type="title"/>
          </p:nvPr>
        </p:nvSpPr>
        <p:spPr>
          <a:xfrm>
            <a:off x="9467951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" type="subTitle"/>
          </p:nvPr>
        </p:nvSpPr>
        <p:spPr>
          <a:xfrm>
            <a:off x="917950" y="2876300"/>
            <a:ext cx="6256800" cy="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2" type="subTitle"/>
          </p:nvPr>
        </p:nvSpPr>
        <p:spPr>
          <a:xfrm>
            <a:off x="11111449" y="5342400"/>
            <a:ext cx="6258600" cy="78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4" type="subTitle"/>
          </p:nvPr>
        </p:nvSpPr>
        <p:spPr>
          <a:xfrm>
            <a:off x="917950" y="5342400"/>
            <a:ext cx="6256800" cy="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5" type="body"/>
          </p:nvPr>
        </p:nvSpPr>
        <p:spPr>
          <a:xfrm>
            <a:off x="917950" y="6606251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6" type="subTitle"/>
          </p:nvPr>
        </p:nvSpPr>
        <p:spPr>
          <a:xfrm>
            <a:off x="11111449" y="6355451"/>
            <a:ext cx="6258600" cy="78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7" type="subTitle"/>
          </p:nvPr>
        </p:nvSpPr>
        <p:spPr>
          <a:xfrm>
            <a:off x="11111449" y="7368499"/>
            <a:ext cx="6258600" cy="78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" type="subTitle"/>
          </p:nvPr>
        </p:nvSpPr>
        <p:spPr>
          <a:xfrm>
            <a:off x="917950" y="2876300"/>
            <a:ext cx="6256800" cy="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3" type="subTitle"/>
          </p:nvPr>
        </p:nvSpPr>
        <p:spPr>
          <a:xfrm>
            <a:off x="9468000" y="2876300"/>
            <a:ext cx="6256800" cy="90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5" type="subTitle"/>
          </p:nvPr>
        </p:nvSpPr>
        <p:spPr>
          <a:xfrm>
            <a:off x="917950" y="5904750"/>
            <a:ext cx="6256800" cy="90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6" type="body"/>
          </p:nvPr>
        </p:nvSpPr>
        <p:spPr>
          <a:xfrm>
            <a:off x="917950" y="7168601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7" type="subTitle"/>
          </p:nvPr>
        </p:nvSpPr>
        <p:spPr>
          <a:xfrm>
            <a:off x="9468000" y="5904750"/>
            <a:ext cx="6256800" cy="90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8" type="body"/>
          </p:nvPr>
        </p:nvSpPr>
        <p:spPr>
          <a:xfrm>
            <a:off x="9468000" y="7168601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917950" y="2876300"/>
            <a:ext cx="790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2545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980500" y="2199450"/>
            <a:ext cx="16389600" cy="6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1" name="Google Shape;131;p27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1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6481" cy="83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936000" y="9252000"/>
            <a:ext cx="78837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indent="-533400" lvl="1" marL="914400" rtl="0" algn="l">
              <a:lnSpc>
                <a:spcPct val="130000"/>
              </a:lnSpc>
              <a:spcBef>
                <a:spcPts val="3100"/>
              </a:spcBef>
              <a:spcAft>
                <a:spcPts val="0"/>
              </a:spcAft>
              <a:buSzPts val="4800"/>
              <a:buChar char="–"/>
              <a:defRPr/>
            </a:lvl2pPr>
            <a:lvl3pPr indent="-501650" lvl="2" marL="1371600" rtl="0" algn="l">
              <a:lnSpc>
                <a:spcPct val="130000"/>
              </a:lnSpc>
              <a:spcBef>
                <a:spcPts val="3100"/>
              </a:spcBef>
              <a:spcAft>
                <a:spcPts val="0"/>
              </a:spcAft>
              <a:buSzPts val="4300"/>
              <a:buChar char="–"/>
              <a:defRPr/>
            </a:lvl3pPr>
            <a:lvl4pPr indent="-501650" lvl="3" marL="182880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43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900"/>
              </a:spcBef>
              <a:spcAft>
                <a:spcPts val="0"/>
              </a:spcAft>
              <a:buSzPts val="3600"/>
              <a:buChar char="–"/>
              <a:defRPr/>
            </a:lvl6pPr>
            <a:lvl7pPr indent="-425450" lvl="6" marL="3200400" rtl="0" algn="l">
              <a:lnSpc>
                <a:spcPct val="130000"/>
              </a:lnSpc>
              <a:spcBef>
                <a:spcPts val="1900"/>
              </a:spcBef>
              <a:spcAft>
                <a:spcPts val="0"/>
              </a:spcAft>
              <a:buSzPts val="3100"/>
              <a:buChar char="–"/>
              <a:defRPr/>
            </a:lvl7pPr>
            <a:lvl8pPr indent="-425450" lvl="7" marL="36576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1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1200"/>
              </a:spcBef>
              <a:spcAft>
                <a:spcPts val="700"/>
              </a:spcAft>
              <a:buSzPts val="2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830857" y="770704"/>
            <a:ext cx="3625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2100"/>
          </a:p>
        </p:txBody>
      </p:sp>
      <p:sp>
        <p:nvSpPr>
          <p:cNvPr id="23" name="Google Shape;23;p5"/>
          <p:cNvSpPr txBox="1"/>
          <p:nvPr/>
        </p:nvSpPr>
        <p:spPr>
          <a:xfrm>
            <a:off x="830857" y="9487267"/>
            <a:ext cx="812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830857" y="770704"/>
            <a:ext cx="3625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2100"/>
          </a:p>
        </p:txBody>
      </p:sp>
      <p:sp>
        <p:nvSpPr>
          <p:cNvPr id="26" name="Google Shape;26;p6"/>
          <p:cNvSpPr txBox="1"/>
          <p:nvPr/>
        </p:nvSpPr>
        <p:spPr>
          <a:xfrm>
            <a:off x="830857" y="9487267"/>
            <a:ext cx="812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830857" y="770704"/>
            <a:ext cx="6502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sp>
        <p:nvSpPr>
          <p:cNvPr id="29" name="Google Shape;29;p7"/>
          <p:cNvSpPr txBox="1"/>
          <p:nvPr/>
        </p:nvSpPr>
        <p:spPr>
          <a:xfrm>
            <a:off x="830857" y="9487267"/>
            <a:ext cx="812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830857" y="770704"/>
            <a:ext cx="6502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2100"/>
          </a:p>
        </p:txBody>
      </p:sp>
      <p:sp>
        <p:nvSpPr>
          <p:cNvPr id="32" name="Google Shape;32;p8"/>
          <p:cNvSpPr txBox="1"/>
          <p:nvPr/>
        </p:nvSpPr>
        <p:spPr>
          <a:xfrm>
            <a:off x="830857" y="9487267"/>
            <a:ext cx="812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917950" y="2876300"/>
            <a:ext cx="790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9467951" y="2876300"/>
            <a:ext cx="790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 sz="2400"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 sz="2400"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9467951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917950" y="2876300"/>
            <a:ext cx="6256800" cy="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11111449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917950" y="5342400"/>
            <a:ext cx="6256800" cy="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917950" y="6606251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5334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–"/>
              <a:defRPr/>
            </a:lvl2pPr>
            <a:lvl3pPr indent="-4953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Char char="–"/>
              <a:defRPr/>
            </a:lvl3pPr>
            <a:lvl4pPr indent="-4953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4200"/>
              <a:buChar char="–"/>
              <a:defRPr/>
            </a:lvl4pPr>
            <a:lvl5pPr indent="-4572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600"/>
              <a:buChar char="–"/>
              <a:defRPr/>
            </a:lvl5pPr>
            <a:lvl6pPr indent="-4572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  <a:defRPr/>
            </a:lvl6pPr>
            <a:lvl7pPr indent="-4191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–"/>
              <a:defRPr/>
            </a:lvl7pPr>
            <a:lvl8pPr indent="-4191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3000"/>
              <a:buChar char="–"/>
              <a:defRPr/>
            </a:lvl8pPr>
            <a:lvl9pPr indent="-3810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4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11111449" y="6355451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11111449" y="7368499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275" lIns="274275" spcFirstLastPara="1" rIns="274275" wrap="square" tIns="27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Montserrat"/>
              <a:buNone/>
              <a:defRPr b="1" i="0" sz="6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Char char="●"/>
              <a:defRPr b="0" i="0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marR="0" rtl="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Char char="–"/>
              <a:defRPr b="0" i="0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95300" lvl="2" marL="1371600" marR="0" rtl="0" algn="l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–"/>
              <a:defRPr b="0" i="0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95300" lvl="3" marL="182880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"/>
              <a:buChar char="–"/>
              <a:defRPr b="0" i="0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57200" lvl="4" marL="228600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–"/>
              <a:defRPr b="0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–"/>
              <a:defRPr b="0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marR="0" rtl="0" algn="l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67">
          <p15:clr>
            <a:srgbClr val="EA4335"/>
          </p15:clr>
        </p15:guide>
        <p15:guide id="2" pos="16413">
          <p15:clr>
            <a:srgbClr val="EA4335"/>
          </p15:clr>
        </p15:guide>
        <p15:guide id="3" orient="horz" pos="842">
          <p15:clr>
            <a:srgbClr val="EA4335"/>
          </p15:clr>
        </p15:guide>
        <p15:guide id="4" orient="horz" pos="2718">
          <p15:clr>
            <a:srgbClr val="EA4335"/>
          </p15:clr>
        </p15:guide>
        <p15:guide id="5" orient="horz" pos="8352">
          <p15:clr>
            <a:srgbClr val="EA4335"/>
          </p15:clr>
        </p15:guide>
        <p15:guide id="6" orient="horz" pos="9059">
          <p15:clr>
            <a:srgbClr val="EA4335"/>
          </p15:clr>
        </p15:guide>
        <p15:guide id="7" orient="horz" pos="2078">
          <p15:clr>
            <a:srgbClr val="EA4335"/>
          </p15:clr>
        </p15:guide>
        <p15:guide id="8" pos="8334">
          <p15:clr>
            <a:srgbClr val="EA4335"/>
          </p15:clr>
        </p15:guide>
        <p15:guide id="9" pos="894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Montserrat"/>
              <a:buNone/>
              <a:defRPr b="1" i="0" sz="6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Montserrat Medium"/>
              <a:buNone/>
              <a:defRPr b="0" i="0" sz="8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917950" y="2876300"/>
            <a:ext cx="16452000" cy="5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Char char="●"/>
              <a:defRPr b="0" i="0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marR="0" rtl="0" algn="l">
              <a:lnSpc>
                <a:spcPct val="130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Char char="–"/>
              <a:defRPr b="0" i="0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501650" lvl="2" marL="1371600" marR="0" rtl="0" algn="l">
              <a:lnSpc>
                <a:spcPct val="130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Montserrat"/>
              <a:buChar char="–"/>
              <a:defRPr b="0" i="0" sz="4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501650" lvl="3" marL="182880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Montserrat"/>
              <a:buChar char="–"/>
              <a:defRPr b="0" i="0" sz="4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57200" lvl="4" marL="2286000" marR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marR="0" rtl="0" algn="l">
              <a:lnSpc>
                <a:spcPct val="130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25450" lvl="6" marL="3200400" marR="0" rtl="0" algn="l">
              <a:lnSpc>
                <a:spcPct val="130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Char char="–"/>
              <a:defRPr b="0" i="0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25450" lvl="7" marL="36576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Montserrat"/>
              <a:buChar char="–"/>
              <a:defRPr b="0" i="0" sz="3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marR="0" rtl="0" algn="l">
              <a:lnSpc>
                <a:spcPct val="130000"/>
              </a:lnSpc>
              <a:spcBef>
                <a:spcPts val="1200"/>
              </a:spcBef>
              <a:spcAft>
                <a:spcPts val="70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600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6481" cy="8339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67">
          <p15:clr>
            <a:srgbClr val="EA4335"/>
          </p15:clr>
        </p15:guide>
        <p15:guide id="2" pos="16413">
          <p15:clr>
            <a:srgbClr val="EA4335"/>
          </p15:clr>
        </p15:guide>
        <p15:guide id="3" orient="horz" pos="842">
          <p15:clr>
            <a:srgbClr val="EA4335"/>
          </p15:clr>
        </p15:guide>
        <p15:guide id="4" orient="horz" pos="2718">
          <p15:clr>
            <a:srgbClr val="EA4335"/>
          </p15:clr>
        </p15:guide>
        <p15:guide id="5" orient="horz" pos="8352">
          <p15:clr>
            <a:srgbClr val="EA4335"/>
          </p15:clr>
        </p15:guide>
        <p15:guide id="6" orient="horz" pos="9059">
          <p15:clr>
            <a:srgbClr val="EA4335"/>
          </p15:clr>
        </p15:guide>
        <p15:guide id="7" orient="horz" pos="2078">
          <p15:clr>
            <a:srgbClr val="EA4335"/>
          </p15:clr>
        </p15:guide>
        <p15:guide id="8" pos="8334">
          <p15:clr>
            <a:srgbClr val="EA4335"/>
          </p15:clr>
        </p15:guide>
        <p15:guide id="9" pos="894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idx="4294967295" type="ctrTitle"/>
          </p:nvPr>
        </p:nvSpPr>
        <p:spPr>
          <a:xfrm>
            <a:off x="655350" y="2876300"/>
            <a:ext cx="16977300" cy="3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Reading and writing the time to half past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2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9"/>
          <p:cNvSpPr txBox="1"/>
          <p:nvPr>
            <p:ph idx="4294967295" type="subTitle"/>
          </p:nvPr>
        </p:nvSpPr>
        <p:spPr>
          <a:xfrm>
            <a:off x="917950" y="8210951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200">
                <a:solidFill>
                  <a:schemeClr val="dk2"/>
                </a:solidFill>
              </a:rPr>
              <a:t>Mrs Bramble and Miss Sidhu 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30"/>
          <p:cNvSpPr/>
          <p:nvPr/>
        </p:nvSpPr>
        <p:spPr>
          <a:xfrm>
            <a:off x="356793" y="340350"/>
            <a:ext cx="18141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363" y="585150"/>
            <a:ext cx="11034176" cy="82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/>
        </p:nvSpPr>
        <p:spPr>
          <a:xfrm>
            <a:off x="13173500" y="4728950"/>
            <a:ext cx="428100" cy="58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356793" y="340350"/>
            <a:ext cx="18141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725" y="635350"/>
            <a:ext cx="11186719" cy="83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32"/>
          <p:cNvSpPr/>
          <p:nvPr/>
        </p:nvSpPr>
        <p:spPr>
          <a:xfrm>
            <a:off x="356793" y="340350"/>
            <a:ext cx="181413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050" y="690735"/>
            <a:ext cx="10983101" cy="78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2"/>
          <p:cNvSpPr/>
          <p:nvPr/>
        </p:nvSpPr>
        <p:spPr>
          <a:xfrm>
            <a:off x="6410533" y="4329428"/>
            <a:ext cx="804000" cy="105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p32"/>
          <p:cNvCxnSpPr/>
          <p:nvPr/>
        </p:nvCxnSpPr>
        <p:spPr>
          <a:xfrm flipH="1">
            <a:off x="5863921" y="4449959"/>
            <a:ext cx="1350600" cy="371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