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4BB202B-0B5B-48C2-85D2-EE30E148A8BB}">
  <a:tblStyle styleId="{B4BB202B-0B5B-48C2-85D2-EE30E148A8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d7bd268f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d7bd268f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c90fab4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c90fab4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1" name="Google Shape;81;p14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3" name="Google Shape;83;p14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Who is Louis Pasteur?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Science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1" name="Google Shape;91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Simkin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660775" y="354250"/>
            <a:ext cx="4496700" cy="2607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Match the picture to the achievement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2750" y="4761275"/>
            <a:ext cx="5665274" cy="31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90376" y="3946146"/>
            <a:ext cx="5265901" cy="44713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" name="Google Shape;102;p16"/>
          <p:cNvGraphicFramePr/>
          <p:nvPr/>
        </p:nvGraphicFramePr>
        <p:xfrm>
          <a:off x="5592750" y="59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{B4BB202B-0B5B-48C2-85D2-EE30E148A8BB}</a:tableStyleId>
              </a:tblPr>
              <a:tblGrid>
                <a:gridCol w="122030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1)  </a:t>
                      </a:r>
                      <a:r>
                        <a:rPr lang="en-GB" sz="4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Created vaccines for 5 diseases.</a:t>
                      </a:r>
                      <a:endParaRPr sz="4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2)  </a:t>
                      </a:r>
                      <a:r>
                        <a:rPr lang="en-GB" sz="4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Saved the silk industry!</a:t>
                      </a:r>
                      <a:endParaRPr sz="4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3)  </a:t>
                      </a:r>
                      <a:r>
                        <a:rPr lang="en-GB" sz="4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Invented pasteurisation.</a:t>
                      </a:r>
                      <a:endParaRPr sz="4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3" name="Google Shape;103;p16"/>
          <p:cNvSpPr txBox="1"/>
          <p:nvPr/>
        </p:nvSpPr>
        <p:spPr>
          <a:xfrm>
            <a:off x="6719950" y="8143650"/>
            <a:ext cx="29148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700">
                <a:latin typeface="Montserrat"/>
                <a:ea typeface="Montserrat"/>
                <a:cs typeface="Montserrat"/>
                <a:sym typeface="Montserrat"/>
              </a:rPr>
              <a:t>Image from Pixabay.</a:t>
            </a:r>
            <a:endParaRPr i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12665475" y="8581400"/>
            <a:ext cx="29148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700">
                <a:latin typeface="Montserrat"/>
                <a:ea typeface="Montserrat"/>
                <a:cs typeface="Montserrat"/>
                <a:sym typeface="Montserrat"/>
              </a:rPr>
              <a:t>Image from Pixabay.</a:t>
            </a:r>
            <a:endParaRPr i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1088600" y="45266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0">
                <a:latin typeface="Montserrat"/>
                <a:ea typeface="Montserrat"/>
                <a:cs typeface="Montserrat"/>
                <a:sym typeface="Montserrat"/>
              </a:rPr>
              <a:t>💉</a:t>
            </a:r>
            <a:endParaRPr sz="30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1" name="Google Shape;111;p17"/>
          <p:cNvSpPr txBox="1"/>
          <p:nvPr>
            <p:ph type="title"/>
          </p:nvPr>
        </p:nvSpPr>
        <p:spPr>
          <a:xfrm>
            <a:off x="917950" y="685050"/>
            <a:ext cx="9971100" cy="1514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Write a conclusion and draw a picture of your results: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17"/>
          <p:cNvSpPr txBox="1"/>
          <p:nvPr/>
        </p:nvSpPr>
        <p:spPr>
          <a:xfrm>
            <a:off x="1205550" y="3044375"/>
            <a:ext cx="158769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latin typeface="Montserrat"/>
                <a:ea typeface="Montserrat"/>
                <a:cs typeface="Montserrat"/>
                <a:sym typeface="Montserrat"/>
              </a:rPr>
              <a:t>I found that______________________________________________________.</a:t>
            </a:r>
            <a:endParaRPr sz="3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1269450" y="5111775"/>
            <a:ext cx="15806400" cy="41172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7"/>
          <p:cNvSpPr txBox="1"/>
          <p:nvPr/>
        </p:nvSpPr>
        <p:spPr>
          <a:xfrm>
            <a:off x="1529550" y="5251275"/>
            <a:ext cx="158769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 u="sng">
                <a:latin typeface="Montserrat"/>
                <a:ea typeface="Montserrat"/>
                <a:cs typeface="Montserrat"/>
                <a:sym typeface="Montserrat"/>
              </a:rPr>
              <a:t>Dry bread:	</a:t>
            </a:r>
            <a:r>
              <a:rPr lang="en-GB" sz="3700">
                <a:latin typeface="Montserrat"/>
                <a:ea typeface="Montserrat"/>
                <a:cs typeface="Montserrat"/>
                <a:sym typeface="Montserrat"/>
              </a:rPr>
              <a:t>																	</a:t>
            </a:r>
            <a:r>
              <a:rPr lang="en-GB" sz="3700" u="sng">
                <a:latin typeface="Montserrat"/>
                <a:ea typeface="Montserrat"/>
                <a:cs typeface="Montserrat"/>
                <a:sym typeface="Montserrat"/>
              </a:rPr>
              <a:t>Damp bread:</a:t>
            </a:r>
            <a:endParaRPr sz="3700" u="sng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