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7" roundtripDataSignature="AMtx7mjMFdo6pFKjBThdafJ/qtPiQjqJ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27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c55ebf67d_1_1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8c55ebf67d_1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55ebf67d_1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8c55ebf67d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c55ebf67d_1_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c55ebf67d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55ebf67d_1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c55ebf67d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c55ebf67d_1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8c55ebf67d_1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c55ebf67d_1_9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8c55ebf67d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c55ebf67d_1_10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8c55ebf67d_1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c55ebf67d_1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8c55ebf67d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55ebf67d_1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8c55ebf67d_1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8421071" y="4823665"/>
            <a:ext cx="3146134" cy="170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9"/>
          <p:cNvSpPr/>
          <p:nvPr/>
        </p:nvSpPr>
        <p:spPr>
          <a:xfrm>
            <a:off x="11598967" y="5945600"/>
            <a:ext cx="593200" cy="9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2" type="body"/>
          </p:nvPr>
        </p:nvSpPr>
        <p:spPr>
          <a:xfrm>
            <a:off x="63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0" name="Google Shape;50;p33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tting tasks">
  <p:cSld name="Setting task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4" name="Google Shape;54;p34"/>
          <p:cNvSpPr txBox="1"/>
          <p:nvPr>
            <p:ph idx="2" type="subTitle"/>
          </p:nvPr>
        </p:nvSpPr>
        <p:spPr>
          <a:xfrm>
            <a:off x="7407633" y="3561600"/>
            <a:ext cx="4172400" cy="52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4" type="subTitle"/>
          </p:nvPr>
        </p:nvSpPr>
        <p:spPr>
          <a:xfrm>
            <a:off x="611967" y="3561600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6" type="subTitle"/>
          </p:nvPr>
        </p:nvSpPr>
        <p:spPr>
          <a:xfrm>
            <a:off x="7407633" y="4236967"/>
            <a:ext cx="4172400" cy="52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7" type="subTitle"/>
          </p:nvPr>
        </p:nvSpPr>
        <p:spPr>
          <a:xfrm>
            <a:off x="7407633" y="4912333"/>
            <a:ext cx="4172400" cy="5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ultiple choice options">
  <p:cSld name="Multiple choice optio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5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3" name="Google Shape;63;p35"/>
          <p:cNvSpPr txBox="1"/>
          <p:nvPr>
            <p:ph idx="1" type="subTitle"/>
          </p:nvPr>
        </p:nvSpPr>
        <p:spPr>
          <a:xfrm>
            <a:off x="611967" y="1917533"/>
            <a:ext cx="4171200" cy="60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3" type="subTitle"/>
          </p:nvPr>
        </p:nvSpPr>
        <p:spPr>
          <a:xfrm>
            <a:off x="6312000" y="1917533"/>
            <a:ext cx="4171200" cy="60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5" type="subTitle"/>
          </p:nvPr>
        </p:nvSpPr>
        <p:spPr>
          <a:xfrm>
            <a:off x="611967" y="3936500"/>
            <a:ext cx="4171200" cy="60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68" name="Google Shape;68;p35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7" type="subTitle"/>
          </p:nvPr>
        </p:nvSpPr>
        <p:spPr>
          <a:xfrm>
            <a:off x="6312000" y="3936500"/>
            <a:ext cx="4171200" cy="60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 column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>
            <a:off x="611967" y="1917533"/>
            <a:ext cx="52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7"/>
          <p:cNvSpPr txBox="1"/>
          <p:nvPr>
            <p:ph idx="1" type="body"/>
          </p:nvPr>
        </p:nvSpPr>
        <p:spPr>
          <a:xfrm>
            <a:off x="624000" y="6168000"/>
            <a:ext cx="5256000" cy="4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067"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8bd6363bd6_0_324"/>
          <p:cNvSpPr txBox="1"/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000"/>
              <a:buFont typeface="Montserrat SemiBold"/>
              <a:buNone/>
              <a:defRPr b="0" sz="4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800"/>
              <a:buNone/>
              <a:defRPr sz="48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5" name="Google Shape;25;g8bd6363bd6_0_32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1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g8bd6363bd6_0_3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 point">
    <p:bg>
      <p:bgPr>
        <a:solidFill>
          <a:schemeClr val="dk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653667" y="1466300"/>
            <a:ext cx="10926400" cy="45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4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48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29" name="Google Shape;29;p24"/>
          <p:cNvSpPr txBox="1"/>
          <p:nvPr>
            <p:ph idx="1" type="subTitle"/>
          </p:nvPr>
        </p:nvSpPr>
        <p:spPr>
          <a:xfrm>
            <a:off x="632700" y="5292667"/>
            <a:ext cx="5247200" cy="12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1333"/>
              </a:spcBef>
              <a:spcAft>
                <a:spcPts val="0"/>
              </a:spcAft>
              <a:buSzPts val="3200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1333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1333"/>
              </a:spcBef>
              <a:spcAft>
                <a:spcPts val="1333"/>
              </a:spcAft>
              <a:buSzPts val="1600"/>
              <a:buNone/>
              <a:defRPr/>
            </a:lvl9pPr>
          </a:lstStyle>
          <a:p/>
        </p:txBody>
      </p:sp>
      <p:pic>
        <p:nvPicPr>
          <p:cNvPr id="30" name="Google Shape;30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>
  <p:cSld name="Title and bod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9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>
  <p:cSld name="1_Title and 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0"/>
          <p:cNvSpPr txBox="1"/>
          <p:nvPr/>
        </p:nvSpPr>
        <p:spPr>
          <a:xfrm>
            <a:off x="553905" y="513803"/>
            <a:ext cx="2416686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0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>
  <p:cSld name="1_Title and body 2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1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1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>
  <p:cSld name="1_Title and body 3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2"/>
          <p:cNvSpPr txBox="1"/>
          <p:nvPr/>
        </p:nvSpPr>
        <p:spPr>
          <a:xfrm>
            <a:off x="553905" y="513803"/>
            <a:ext cx="4334933" cy="6181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33"/>
              <a:buFont typeface="Arial"/>
              <a:buNone/>
            </a:pPr>
            <a:r>
              <a:rPr b="1" i="0" lang="en-GB" sz="2933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2"/>
          <p:cNvSpPr txBox="1"/>
          <p:nvPr/>
        </p:nvSpPr>
        <p:spPr>
          <a:xfrm>
            <a:off x="553905" y="6324845"/>
            <a:ext cx="541867" cy="2836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67"/>
              <a:buFont typeface="Arial"/>
              <a:buNone/>
            </a:pPr>
            <a:fld id="{00000000-1234-1234-1234-123412341234}" type="slidenum">
              <a:rPr b="0" i="0" lang="en-GB" sz="1067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067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611967" y="1917533"/>
            <a:ext cx="10968000" cy="39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Montserrat Medium"/>
              <a:buNone/>
              <a:defRPr b="0" i="0" sz="1067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18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5532" y="6003937"/>
            <a:ext cx="299234" cy="55890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idx="4294967295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2400">
                <a:solidFill>
                  <a:schemeClr val="dk2"/>
                </a:solidFill>
              </a:rPr>
              <a:t>Mathematics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83" name="Google Shape;83;p1"/>
          <p:cNvSpPr txBox="1"/>
          <p:nvPr>
            <p:ph idx="4294967295" type="subTitle"/>
          </p:nvPr>
        </p:nvSpPr>
        <p:spPr>
          <a:xfrm>
            <a:off x="353467" y="5403742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1800">
                <a:solidFill>
                  <a:schemeClr val="dk2"/>
                </a:solidFill>
              </a:rPr>
              <a:t>Mr Kelsall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353475" y="2988450"/>
            <a:ext cx="11082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angles with a protractor part 1: acute and obtuse angles</a:t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c55ebf67d_1_122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54" name="Google Shape;154;g8c55ebf67d_1_122"/>
          <p:cNvSpPr/>
          <p:nvPr/>
        </p:nvSpPr>
        <p:spPr>
          <a:xfrm>
            <a:off x="398275" y="303100"/>
            <a:ext cx="86247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g8c55ebf67d_1_122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g8c55ebf67d_1_122"/>
          <p:cNvSpPr txBox="1"/>
          <p:nvPr/>
        </p:nvSpPr>
        <p:spPr>
          <a:xfrm>
            <a:off x="398274" y="160652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these triangles and quadrilaterals?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50°, 40°, 90°						130°, 60°, 80°, 90°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70°, 45°, 65°							60°, 50°, 120°, 130°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20°, 130°, 30°						200°, 55°, 65°, 40°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c55ebf67d_1_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g8c55ebf67d_1_8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g8c55ebf67d_1_8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g8c55ebf67d_1_8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Try drawing these angles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Check them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180°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135° (use the above angles to help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40°,  50°, 10°, 80°, 100°,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c55ebf67d_1_17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g8c55ebf67d_1_17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g8c55ebf67d_1_17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g8c55ebf67d_1_17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Try drawing these angles; check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c55ebf67d_1_25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g8c55ebf67d_1_25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g8c55ebf67d_1_25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g8c55ebf67d_1_25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Repeat the task, are you more accurate?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c55ebf67d_1_33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14" name="Google Shape;114;g8c55ebf67d_1_33"/>
          <p:cNvSpPr/>
          <p:nvPr/>
        </p:nvSpPr>
        <p:spPr>
          <a:xfrm>
            <a:off x="398275" y="303100"/>
            <a:ext cx="11793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New Learning: draw an angle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g8c55ebf67d_1_33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g8c55ebf67d_1_33"/>
          <p:cNvSpPr txBox="1"/>
          <p:nvPr/>
        </p:nvSpPr>
        <p:spPr>
          <a:xfrm>
            <a:off x="403024" y="879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Now draw these angles with a protractor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90°,  180°,  45°,  135°,  40°,  50°,  10°,  80°,  100°,  170°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55ebf67d_1_98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g8c55ebf67d_1_98"/>
          <p:cNvSpPr/>
          <p:nvPr/>
        </p:nvSpPr>
        <p:spPr>
          <a:xfrm>
            <a:off x="398275" y="303100"/>
            <a:ext cx="9351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g8c55ebf67d_1_98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g8c55ebf67d_1_98"/>
          <p:cNvSpPr txBox="1"/>
          <p:nvPr/>
        </p:nvSpPr>
        <p:spPr>
          <a:xfrm>
            <a:off x="398274" y="168287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straight line, then draw these two angles on it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45°, 70°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c55ebf67d_1_106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g8c55ebf67d_1_106"/>
          <p:cNvSpPr/>
          <p:nvPr/>
        </p:nvSpPr>
        <p:spPr>
          <a:xfrm>
            <a:off x="398275" y="303100"/>
            <a:ext cx="90696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g8c55ebf67d_1_106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g8c55ebf67d_1_106"/>
          <p:cNvSpPr txBox="1"/>
          <p:nvPr/>
        </p:nvSpPr>
        <p:spPr>
          <a:xfrm>
            <a:off x="398274" y="15404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a straight line, then draw these two angles on it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65°, 105°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c55ebf67d_1_114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38" name="Google Shape;138;g8c55ebf67d_1_114"/>
          <p:cNvSpPr/>
          <p:nvPr/>
        </p:nvSpPr>
        <p:spPr>
          <a:xfrm>
            <a:off x="398275" y="303100"/>
            <a:ext cx="89715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g8c55ebf67d_1_114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g8c55ebf67d_1_114"/>
          <p:cNvSpPr txBox="1"/>
          <p:nvPr/>
        </p:nvSpPr>
        <p:spPr>
          <a:xfrm>
            <a:off x="398274" y="1523875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Draw these three angles around a point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35°, 115°, 65°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c55ebf67d_1_130"/>
          <p:cNvSpPr txBox="1"/>
          <p:nvPr>
            <p:ph idx="12" type="sldNum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 Medium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46" name="Google Shape;146;g8c55ebf67d_1_130"/>
          <p:cNvSpPr/>
          <p:nvPr/>
        </p:nvSpPr>
        <p:spPr>
          <a:xfrm>
            <a:off x="398275" y="303100"/>
            <a:ext cx="88230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Develop learning: multiple angles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g8c55ebf67d_1_130"/>
          <p:cNvSpPr txBox="1"/>
          <p:nvPr/>
        </p:nvSpPr>
        <p:spPr>
          <a:xfrm>
            <a:off x="485175" y="1108000"/>
            <a:ext cx="11512200" cy="11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g8c55ebf67d_1_130"/>
          <p:cNvSpPr txBox="1"/>
          <p:nvPr/>
        </p:nvSpPr>
        <p:spPr>
          <a:xfrm>
            <a:off x="403024" y="1412800"/>
            <a:ext cx="10410900" cy="19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this shape?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35°, 65°, what is the remaining angle? </a:t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2020-07-05T17:07:10Z</dcterms:created>
  <dc:creator>Kate Jones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0x010100B7C0E96CC80EDF4AA310D34069281DD6</vt:lpwstr>
  </property>
</Properties>
</file>