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999dee6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999dee6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999dee54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999dee54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1" name="Google Shape;41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5" name="Google Shape;45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" name="Google Shape;63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7" name="Google Shape;67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6908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Design and technology - Cooking and nutrition: preparing fruit and vegetables </a:t>
            </a:r>
            <a:endParaRPr>
              <a:solidFill>
                <a:srgbClr val="333333"/>
              </a:solidFill>
            </a:endParaRPr>
          </a:p>
        </p:txBody>
      </p:sp>
      <p:sp>
        <p:nvSpPr>
          <p:cNvPr id="99" name="Google Shape;99;p14"/>
          <p:cNvSpPr txBox="1"/>
          <p:nvPr>
            <p:ph type="title"/>
          </p:nvPr>
        </p:nvSpPr>
        <p:spPr>
          <a:xfrm>
            <a:off x="917950" y="890050"/>
            <a:ext cx="16087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Developing ideas for a fruit salad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0" name="Google Shape;10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L Mee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Exploring ideas for fruit salad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0" lang="en-GB" sz="3500">
                <a:solidFill>
                  <a:schemeClr val="dk2"/>
                </a:solidFill>
              </a:rPr>
              <a:t>Decide and write down three statements to describe</a:t>
            </a:r>
            <a:endParaRPr sz="3500"/>
          </a:p>
        </p:txBody>
      </p:sp>
      <p:sp>
        <p:nvSpPr>
          <p:cNvPr id="107" name="Google Shape;107;p15"/>
          <p:cNvSpPr txBox="1"/>
          <p:nvPr>
            <p:ph idx="1" type="subTitle"/>
          </p:nvPr>
        </p:nvSpPr>
        <p:spPr>
          <a:xfrm>
            <a:off x="917950" y="3104900"/>
            <a:ext cx="6256800" cy="90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5"/>
          <p:cNvSpPr txBox="1"/>
          <p:nvPr>
            <p:ph idx="3" type="subTitle"/>
          </p:nvPr>
        </p:nvSpPr>
        <p:spPr>
          <a:xfrm>
            <a:off x="9468000" y="3104900"/>
            <a:ext cx="6256800" cy="90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5"/>
          <p:cNvSpPr txBox="1"/>
          <p:nvPr>
            <p:ph idx="5" type="subTitle"/>
          </p:nvPr>
        </p:nvSpPr>
        <p:spPr>
          <a:xfrm>
            <a:off x="917950" y="6285750"/>
            <a:ext cx="6256800" cy="90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Purpose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